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6" r:id="rId5"/>
    <p:sldId id="2147376650" r:id="rId6"/>
    <p:sldId id="2147376637" r:id="rId7"/>
    <p:sldId id="2147376602" r:id="rId8"/>
    <p:sldId id="2147376652" r:id="rId9"/>
    <p:sldId id="2147376596" r:id="rId10"/>
    <p:sldId id="2147376641" r:id="rId11"/>
    <p:sldId id="2147376642" r:id="rId12"/>
    <p:sldId id="2147376622" r:id="rId13"/>
    <p:sldId id="2147376625" r:id="rId14"/>
    <p:sldId id="2147376604" r:id="rId15"/>
    <p:sldId id="2147376657" r:id="rId16"/>
    <p:sldId id="2147376643" r:id="rId17"/>
    <p:sldId id="2147376659" r:id="rId18"/>
    <p:sldId id="2147376629" r:id="rId19"/>
    <p:sldId id="2147376632" r:id="rId20"/>
    <p:sldId id="2147376633" r:id="rId21"/>
    <p:sldId id="2147376638" r:id="rId22"/>
    <p:sldId id="2147376661" r:id="rId23"/>
    <p:sldId id="2147376654" r:id="rId24"/>
  </p:sldIdLst>
  <p:sldSz cx="9144000" cy="5143500" type="screen16x9"/>
  <p:notesSz cx="6735763" cy="9866313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F8A"/>
    <a:srgbClr val="E1E1E1"/>
    <a:srgbClr val="0165B2"/>
    <a:srgbClr val="0000FF"/>
    <a:srgbClr val="FFFFFF"/>
    <a:srgbClr val="FF6600"/>
    <a:srgbClr val="ED7D31"/>
    <a:srgbClr val="00B0F0"/>
    <a:srgbClr val="FF3300"/>
    <a:srgbClr val="007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61000-381F-4427-9718-C322750AFC4E}" v="8" dt="2024-09-06T03:14:35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46" autoAdjust="0"/>
    <p:restoredTop sz="78784" autoAdjust="0"/>
  </p:normalViewPr>
  <p:slideViewPr>
    <p:cSldViewPr snapToGrid="0" snapToObjects="1">
      <p:cViewPr varScale="1">
        <p:scale>
          <a:sx n="117" d="100"/>
          <a:sy n="117" d="100"/>
        </p:scale>
        <p:origin x="1788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580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賴 銘祥(lai minghsiang)/ADT/經企・革新・PEGAS@s" userId="b5d9adcc-df4e-4f23-b752-f14877e7bec2" providerId="ADAL" clId="{580901FD-9D18-471B-90AA-20050C75F335}"/>
    <pc:docChg chg="undo custSel addSld delSld modSld sldOrd">
      <pc:chgData name="賴 銘祥(lai minghsiang)/ADT/經企・革新・PEGAS@s" userId="b5d9adcc-df4e-4f23-b752-f14877e7bec2" providerId="ADAL" clId="{580901FD-9D18-471B-90AA-20050C75F335}" dt="2024-09-06T08:30:33.891" v="9545" actId="20577"/>
      <pc:docMkLst>
        <pc:docMk/>
      </pc:docMkLst>
      <pc:sldChg chg="del">
        <pc:chgData name="賴 銘祥(lai minghsiang)/ADT/經企・革新・PEGAS@s" userId="b5d9adcc-df4e-4f23-b752-f14877e7bec2" providerId="ADAL" clId="{580901FD-9D18-471B-90AA-20050C75F335}" dt="2024-09-06T03:45:57.328" v="1201" actId="47"/>
        <pc:sldMkLst>
          <pc:docMk/>
          <pc:sldMk cId="995999588" sldId="257"/>
        </pc:sldMkLst>
      </pc:sldChg>
      <pc:sldChg chg="delSp mod ord">
        <pc:chgData name="賴 銘祥(lai minghsiang)/ADT/經企・革新・PEGAS@s" userId="b5d9adcc-df4e-4f23-b752-f14877e7bec2" providerId="ADAL" clId="{580901FD-9D18-471B-90AA-20050C75F335}" dt="2024-09-06T08:19:52.291" v="8870"/>
        <pc:sldMkLst>
          <pc:docMk/>
          <pc:sldMk cId="3284739909" sldId="265"/>
        </pc:sldMkLst>
        <pc:spChg chg="del">
          <ac:chgData name="賴 銘祥(lai minghsiang)/ADT/經企・革新・PEGAS@s" userId="b5d9adcc-df4e-4f23-b752-f14877e7bec2" providerId="ADAL" clId="{580901FD-9D18-471B-90AA-20050C75F335}" dt="2024-09-06T07:54:55.090" v="8011" actId="478"/>
          <ac:spMkLst>
            <pc:docMk/>
            <pc:sldMk cId="3284739909" sldId="265"/>
            <ac:spMk id="79" creationId="{7D09B449-B8DE-0824-A929-FB6FF3BC7EBB}"/>
          </ac:spMkLst>
        </pc:spChg>
      </pc:sldChg>
      <pc:sldChg chg="addSp delSp modSp mod modNotesTx">
        <pc:chgData name="賴 銘祥(lai minghsiang)/ADT/經企・革新・PEGAS@s" userId="b5d9adcc-df4e-4f23-b752-f14877e7bec2" providerId="ADAL" clId="{580901FD-9D18-471B-90AA-20050C75F335}" dt="2024-09-06T06:05:48.783" v="4680" actId="20577"/>
        <pc:sldMkLst>
          <pc:docMk/>
          <pc:sldMk cId="1160731665" sldId="2147375992"/>
        </pc:sldMkLst>
        <pc:spChg chg="del">
          <ac:chgData name="賴 銘祥(lai minghsiang)/ADT/經企・革新・PEGAS@s" userId="b5d9adcc-df4e-4f23-b752-f14877e7bec2" providerId="ADAL" clId="{580901FD-9D18-471B-90AA-20050C75F335}" dt="2024-09-06T05:46:28.409" v="3734" actId="478"/>
          <ac:spMkLst>
            <pc:docMk/>
            <pc:sldMk cId="1160731665" sldId="2147375992"/>
            <ac:spMk id="2" creationId="{BB38953C-790D-4D4D-DF20-A845A06370A6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05:48.783" v="4680" actId="20577"/>
          <ac:spMkLst>
            <pc:docMk/>
            <pc:sldMk cId="1160731665" sldId="2147375992"/>
            <ac:spMk id="10" creationId="{66D8D23D-E37B-B56B-8154-C927E1E0C76A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5:57:00.219" v="4269" actId="20577"/>
          <ac:spMkLst>
            <pc:docMk/>
            <pc:sldMk cId="1160731665" sldId="2147375992"/>
            <ac:spMk id="11" creationId="{005947AE-36FF-09C5-CD17-5AE15F3B593B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03:06.178" v="4520" actId="478"/>
          <ac:spMkLst>
            <pc:docMk/>
            <pc:sldMk cId="1160731665" sldId="2147375992"/>
            <ac:spMk id="13" creationId="{AF94872E-908B-57EE-23F0-8F6614E8F10D}"/>
          </ac:spMkLst>
        </pc:spChg>
      </pc:sldChg>
      <pc:sldChg chg="addSp delSp modSp mod modNotesTx">
        <pc:chgData name="賴 銘祥(lai minghsiang)/ADT/經企・革新・PEGAS@s" userId="b5d9adcc-df4e-4f23-b752-f14877e7bec2" providerId="ADAL" clId="{580901FD-9D18-471B-90AA-20050C75F335}" dt="2024-09-06T06:16:56.460" v="5195" actId="20577"/>
        <pc:sldMkLst>
          <pc:docMk/>
          <pc:sldMk cId="826093229" sldId="2147376594"/>
        </pc:sldMkLst>
        <pc:spChg chg="mod">
          <ac:chgData name="賴 銘祥(lai minghsiang)/ADT/經企・革新・PEGAS@s" userId="b5d9adcc-df4e-4f23-b752-f14877e7bec2" providerId="ADAL" clId="{580901FD-9D18-471B-90AA-20050C75F335}" dt="2024-09-06T03:50:22.471" v="1292" actId="20577"/>
          <ac:spMkLst>
            <pc:docMk/>
            <pc:sldMk cId="826093229" sldId="2147376594"/>
            <ac:spMk id="4" creationId="{CA4173F5-603F-AD6F-344C-515C335AA521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3:52:53.288" v="1490" actId="478"/>
          <ac:spMkLst>
            <pc:docMk/>
            <pc:sldMk cId="826093229" sldId="2147376594"/>
            <ac:spMk id="5" creationId="{43925123-D4EF-BD15-DE14-1C9052290E4F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16:56.460" v="5195" actId="20577"/>
          <ac:spMkLst>
            <pc:docMk/>
            <pc:sldMk cId="826093229" sldId="2147376594"/>
            <ac:spMk id="23" creationId="{BD6F4199-A695-AAEF-ED6B-AECBEA30722C}"/>
          </ac:spMkLst>
        </pc:spChg>
        <pc:grpChg chg="mod">
          <ac:chgData name="賴 銘祥(lai minghsiang)/ADT/經企・革新・PEGAS@s" userId="b5d9adcc-df4e-4f23-b752-f14877e7bec2" providerId="ADAL" clId="{580901FD-9D18-471B-90AA-20050C75F335}" dt="2024-09-06T03:53:04.054" v="1491" actId="1076"/>
          <ac:grpSpMkLst>
            <pc:docMk/>
            <pc:sldMk cId="826093229" sldId="2147376594"/>
            <ac:grpSpMk id="2" creationId="{30698FE9-D6A0-AF57-91E7-EA49F6D90BEA}"/>
          </ac:grpSpMkLst>
        </pc:grpChg>
      </pc:sldChg>
      <pc:sldChg chg="delSp modSp mod modNotesTx">
        <pc:chgData name="賴 銘祥(lai minghsiang)/ADT/經企・革新・PEGAS@s" userId="b5d9adcc-df4e-4f23-b752-f14877e7bec2" providerId="ADAL" clId="{580901FD-9D18-471B-90AA-20050C75F335}" dt="2024-09-06T07:07:30.886" v="7414" actId="20577"/>
        <pc:sldMkLst>
          <pc:docMk/>
          <pc:sldMk cId="1424229005" sldId="2147376595"/>
        </pc:sldMkLst>
        <pc:spChg chg="mod">
          <ac:chgData name="賴 銘祥(lai minghsiang)/ADT/經企・革新・PEGAS@s" userId="b5d9adcc-df4e-4f23-b752-f14877e7bec2" providerId="ADAL" clId="{580901FD-9D18-471B-90AA-20050C75F335}" dt="2024-09-06T07:01:55.783" v="7303"/>
          <ac:spMkLst>
            <pc:docMk/>
            <pc:sldMk cId="1424229005" sldId="2147376595"/>
            <ac:spMk id="4" creationId="{CA4173F5-603F-AD6F-344C-515C335AA52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5" creationId="{F3661E09-24BB-287C-FBEA-DE043A427F99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9.069" v="7296" actId="478"/>
          <ac:spMkLst>
            <pc:docMk/>
            <pc:sldMk cId="1424229005" sldId="2147376595"/>
            <ac:spMk id="7" creationId="{F0E645FA-9A4F-88CC-0FEF-DD7ABA77E5CA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1:45.249" v="7302" actId="1076"/>
          <ac:spMkLst>
            <pc:docMk/>
            <pc:sldMk cId="1424229005" sldId="2147376595"/>
            <ac:spMk id="8" creationId="{35FDEFC4-DEE3-0BEB-651C-AA86BED6F60B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2.268" v="7291" actId="478"/>
          <ac:spMkLst>
            <pc:docMk/>
            <pc:sldMk cId="1424229005" sldId="2147376595"/>
            <ac:spMk id="11" creationId="{287CE19B-256B-31A1-F9DB-D404B4D6102F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2" creationId="{FFF44D2A-2198-0D47-9B8C-781FA0425097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1:43.836" v="7301" actId="1076"/>
          <ac:spMkLst>
            <pc:docMk/>
            <pc:sldMk cId="1424229005" sldId="2147376595"/>
            <ac:spMk id="13" creationId="{19C97032-5B83-F54F-D2B2-67EDD88100D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6" creationId="{98B1C5EF-56BA-65AD-5AD2-B093B6E94B40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7" creationId="{578BEF6C-9DF1-81B9-4FBE-5CA0AA5E413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5.123" v="7294" actId="478"/>
          <ac:spMkLst>
            <pc:docMk/>
            <pc:sldMk cId="1424229005" sldId="2147376595"/>
            <ac:spMk id="18" creationId="{1FE0430C-6F20-8BC4-4D77-AA46F373694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9" creationId="{238CA36F-E1B0-9C0B-AE17-63B0D7DC69A8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1:42.708" v="7299" actId="1076"/>
          <ac:spMkLst>
            <pc:docMk/>
            <pc:sldMk cId="1424229005" sldId="2147376595"/>
            <ac:spMk id="20" creationId="{2D236AD1-74E9-617C-95CD-F98D67493E4E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7:01:34.172" v="7293" actId="478"/>
          <ac:spMkLst>
            <pc:docMk/>
            <pc:sldMk cId="1424229005" sldId="2147376595"/>
            <ac:spMk id="21" creationId="{C8F01DE6-DEA7-505C-2573-703AA8ECDC37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3:25.025" v="7360" actId="1076"/>
          <ac:spMkLst>
            <pc:docMk/>
            <pc:sldMk cId="1424229005" sldId="2147376595"/>
            <ac:spMk id="24" creationId="{399BE4A2-9664-CB21-FBF0-D66A797AB686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7:01:36.664" v="7295" actId="478"/>
          <ac:picMkLst>
            <pc:docMk/>
            <pc:sldMk cId="1424229005" sldId="2147376595"/>
            <ac:picMk id="2" creationId="{B97718A3-BE1D-E7DB-F8FB-38FA8620360B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7:01:41.586" v="7298" actId="1076"/>
          <ac:picMkLst>
            <pc:docMk/>
            <pc:sldMk cId="1424229005" sldId="2147376595"/>
            <ac:picMk id="3" creationId="{060C680B-701A-52A9-B968-DA313417509E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7:01:33.014" v="7292" actId="478"/>
          <ac:picMkLst>
            <pc:docMk/>
            <pc:sldMk cId="1424229005" sldId="2147376595"/>
            <ac:picMk id="6" creationId="{26790C13-BDDD-8809-8D22-887A9F9961C6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7:01:40.084" v="7297" actId="478"/>
          <ac:cxnSpMkLst>
            <pc:docMk/>
            <pc:sldMk cId="1424229005" sldId="2147376595"/>
            <ac:cxnSpMk id="14" creationId="{FD6DB8B5-94A1-28F8-F220-462A8331BDF1}"/>
          </ac:cxnSpMkLst>
        </pc:cxnChg>
      </pc:sldChg>
      <pc:sldChg chg="addSp delSp modSp mod ord modNotesTx">
        <pc:chgData name="賴 銘祥(lai minghsiang)/ADT/經企・革新・PEGAS@s" userId="b5d9adcc-df4e-4f23-b752-f14877e7bec2" providerId="ADAL" clId="{580901FD-9D18-471B-90AA-20050C75F335}" dt="2024-09-06T06:05:16.603" v="4646" actId="20577"/>
        <pc:sldMkLst>
          <pc:docMk/>
          <pc:sldMk cId="1140929254" sldId="2147376596"/>
        </pc:sldMkLst>
        <pc:spChg chg="mod">
          <ac:chgData name="賴 銘祥(lai minghsiang)/ADT/經企・革新・PEGAS@s" userId="b5d9adcc-df4e-4f23-b752-f14877e7bec2" providerId="ADAL" clId="{580901FD-9D18-471B-90AA-20050C75F335}" dt="2024-09-06T06:05:16.603" v="4646" actId="20577"/>
          <ac:spMkLst>
            <pc:docMk/>
            <pc:sldMk cId="1140929254" sldId="2147376596"/>
            <ac:spMk id="4" creationId="{CA4173F5-603F-AD6F-344C-515C335AA52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4:23:47.155" v="2341" actId="20577"/>
          <ac:spMkLst>
            <pc:docMk/>
            <pc:sldMk cId="1140929254" sldId="2147376596"/>
            <ac:spMk id="5" creationId="{9566E582-DD77-3876-ADE6-128DB706D850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4:01:24.120" v="2105" actId="6549"/>
          <ac:spMkLst>
            <pc:docMk/>
            <pc:sldMk cId="1140929254" sldId="2147376596"/>
            <ac:spMk id="6" creationId="{06A04325-6B13-9F53-F0A0-113D2FC209F2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8.530" v="2101" actId="478"/>
          <ac:spMkLst>
            <pc:docMk/>
            <pc:sldMk cId="1140929254" sldId="2147376596"/>
            <ac:spMk id="7" creationId="{84108AEE-9C62-5E84-2DE4-0F6307AC221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3:55:06.822" v="1594" actId="478"/>
          <ac:spMkLst>
            <pc:docMk/>
            <pc:sldMk cId="1140929254" sldId="2147376596"/>
            <ac:spMk id="9" creationId="{455A73E4-1924-198D-B550-C86FAA549B1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5.246" v="2099" actId="478"/>
          <ac:spMkLst>
            <pc:docMk/>
            <pc:sldMk cId="1140929254" sldId="2147376596"/>
            <ac:spMk id="10" creationId="{0BE84E73-00E8-7D67-DB65-26FD33AA17ED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6.596" v="2100" actId="478"/>
          <ac:spMkLst>
            <pc:docMk/>
            <pc:sldMk cId="1140929254" sldId="2147376596"/>
            <ac:spMk id="12" creationId="{CD1A374D-7E9B-2FBF-B4D1-08A091F7095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5.246" v="2099" actId="478"/>
          <ac:spMkLst>
            <pc:docMk/>
            <pc:sldMk cId="1140929254" sldId="2147376596"/>
            <ac:spMk id="13" creationId="{11EF8BBB-6854-1F7F-4458-72BD8B9AC545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5.246" v="2099" actId="478"/>
          <ac:spMkLst>
            <pc:docMk/>
            <pc:sldMk cId="1140929254" sldId="2147376596"/>
            <ac:spMk id="14" creationId="{8E1784D3-1991-5AFF-C86E-C5F7C5D8723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3:55:04.184" v="1593" actId="478"/>
          <ac:spMkLst>
            <pc:docMk/>
            <pc:sldMk cId="1140929254" sldId="2147376596"/>
            <ac:spMk id="18" creationId="{50BA3882-9854-3AD4-E8B0-F1EC31274D55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4:01:15.246" v="2099" actId="478"/>
          <ac:picMkLst>
            <pc:docMk/>
            <pc:sldMk cId="1140929254" sldId="2147376596"/>
            <ac:picMk id="2" creationId="{2F855287-37B6-9DA5-71A7-B013515F7EF1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01:16.596" v="2100" actId="478"/>
          <ac:picMkLst>
            <pc:docMk/>
            <pc:sldMk cId="1140929254" sldId="2147376596"/>
            <ac:picMk id="3" creationId="{8A3598E9-4AEA-D615-7A6A-C3B2C490E498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01:20.116" v="2103" actId="478"/>
          <ac:picMkLst>
            <pc:docMk/>
            <pc:sldMk cId="1140929254" sldId="2147376596"/>
            <ac:picMk id="8" creationId="{7DFEC7C8-AFD1-872C-DCBA-E361E7D552EA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01:19.330" v="2102" actId="478"/>
          <ac:picMkLst>
            <pc:docMk/>
            <pc:sldMk cId="1140929254" sldId="2147376596"/>
            <ac:picMk id="17" creationId="{08C042D2-ED85-AB75-0FD8-03359C168357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4:01:20.965" v="2104" actId="478"/>
          <ac:cxnSpMkLst>
            <pc:docMk/>
            <pc:sldMk cId="1140929254" sldId="2147376596"/>
            <ac:cxnSpMk id="11" creationId="{AA154A91-0C28-0E2C-EC48-7EDB6923BD28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01:15.246" v="2099" actId="478"/>
          <ac:cxnSpMkLst>
            <pc:docMk/>
            <pc:sldMk cId="1140929254" sldId="2147376596"/>
            <ac:cxnSpMk id="15" creationId="{B9FD2067-3EBA-4AFB-CC19-AE85C6E8A5A9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01:15.246" v="2099" actId="478"/>
          <ac:cxnSpMkLst>
            <pc:docMk/>
            <pc:sldMk cId="1140929254" sldId="2147376596"/>
            <ac:cxnSpMk id="16" creationId="{A6BE0126-2689-87D0-4395-CD8965FB8250}"/>
          </ac:cxnSpMkLst>
        </pc:cxnChg>
      </pc:sldChg>
      <pc:sldChg chg="addSp delSp modSp mod">
        <pc:chgData name="賴 銘祥(lai minghsiang)/ADT/經企・革新・PEGAS@s" userId="b5d9adcc-df4e-4f23-b752-f14877e7bec2" providerId="ADAL" clId="{580901FD-9D18-471B-90AA-20050C75F335}" dt="2024-09-06T08:22:32.049" v="9047" actId="1076"/>
        <pc:sldMkLst>
          <pc:docMk/>
          <pc:sldMk cId="3201732658" sldId="2147376597"/>
        </pc:sldMkLst>
        <pc:spChg chg="mod">
          <ac:chgData name="賴 銘祥(lai minghsiang)/ADT/經企・革新・PEGAS@s" userId="b5d9adcc-df4e-4f23-b752-f14877e7bec2" providerId="ADAL" clId="{580901FD-9D18-471B-90AA-20050C75F335}" dt="2024-09-06T08:20:36.501" v="8907" actId="20577"/>
          <ac:spMkLst>
            <pc:docMk/>
            <pc:sldMk cId="3201732658" sldId="2147376597"/>
            <ac:spMk id="2" creationId="{D41344F5-CF8D-B649-74AB-67565E52A7E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22:32.049" v="9047" actId="1076"/>
          <ac:spMkLst>
            <pc:docMk/>
            <pc:sldMk cId="3201732658" sldId="2147376597"/>
            <ac:spMk id="3" creationId="{56F55547-C8B8-34B4-BC2C-DD399EFA1E0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0:41.652" v="8909" actId="478"/>
          <ac:spMkLst>
            <pc:docMk/>
            <pc:sldMk cId="3201732658" sldId="2147376597"/>
            <ac:spMk id="12" creationId="{62B4338C-3D1C-1F9F-C6D0-24F51A4E52ED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0:40.270" v="8908" actId="478"/>
          <ac:spMkLst>
            <pc:docMk/>
            <pc:sldMk cId="3201732658" sldId="2147376597"/>
            <ac:spMk id="16" creationId="{3E2870B1-DE51-4C36-9076-3BE27561FEE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0:40.270" v="8908" actId="478"/>
          <ac:spMkLst>
            <pc:docMk/>
            <pc:sldMk cId="3201732658" sldId="2147376597"/>
            <ac:spMk id="18" creationId="{A4F5FAE2-8EE8-0926-48F3-D08D25608BC6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4" creationId="{E7892D10-7D8C-15B5-9A11-6192485F5455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5" creationId="{62F42EA6-E871-3490-F3EA-8A3CAFEB159D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11" creationId="{D25CEA6B-8DCB-355E-AFBB-6283EEEAFEFE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15" creationId="{18F3BA40-FD95-151F-1C43-E7E534776635}"/>
          </ac:picMkLst>
        </pc:picChg>
      </pc:sldChg>
      <pc:sldChg chg="modSp mod ord">
        <pc:chgData name="賴 銘祥(lai minghsiang)/ADT/經企・革新・PEGAS@s" userId="b5d9adcc-df4e-4f23-b752-f14877e7bec2" providerId="ADAL" clId="{580901FD-9D18-471B-90AA-20050C75F335}" dt="2024-09-06T06:43:28.427" v="6409" actId="20577"/>
        <pc:sldMkLst>
          <pc:docMk/>
          <pc:sldMk cId="992887403" sldId="2147376599"/>
        </pc:sldMkLst>
        <pc:spChg chg="mod">
          <ac:chgData name="賴 銘祥(lai minghsiang)/ADT/經企・革新・PEGAS@s" userId="b5d9adcc-df4e-4f23-b752-f14877e7bec2" providerId="ADAL" clId="{580901FD-9D18-471B-90AA-20050C75F335}" dt="2024-09-06T06:43:28.427" v="6409" actId="20577"/>
          <ac:spMkLst>
            <pc:docMk/>
            <pc:sldMk cId="992887403" sldId="2147376599"/>
            <ac:spMk id="2" creationId="{54449E56-EA1C-E996-F4A6-8B35AC118431}"/>
          </ac:spMkLst>
        </pc:spChg>
      </pc:sldChg>
      <pc:sldChg chg="del">
        <pc:chgData name="賴 銘祥(lai minghsiang)/ADT/經企・革新・PEGAS@s" userId="b5d9adcc-df4e-4f23-b752-f14877e7bec2" providerId="ADAL" clId="{580901FD-9D18-471B-90AA-20050C75F335}" dt="2024-09-06T08:27:36.565" v="9385" actId="47"/>
        <pc:sldMkLst>
          <pc:docMk/>
          <pc:sldMk cId="987449154" sldId="2147376600"/>
        </pc:sldMkLst>
      </pc:sldChg>
      <pc:sldChg chg="addSp modSp mod ord">
        <pc:chgData name="賴 銘祥(lai minghsiang)/ADT/經企・革新・PEGAS@s" userId="b5d9adcc-df4e-4f23-b752-f14877e7bec2" providerId="ADAL" clId="{580901FD-9D18-471B-90AA-20050C75F335}" dt="2024-09-06T03:44:01.226" v="1059" actId="20577"/>
        <pc:sldMkLst>
          <pc:docMk/>
          <pc:sldMk cId="1455387859" sldId="2147376601"/>
        </pc:sldMkLst>
        <pc:spChg chg="mod">
          <ac:chgData name="賴 銘祥(lai minghsiang)/ADT/經企・革新・PEGAS@s" userId="b5d9adcc-df4e-4f23-b752-f14877e7bec2" providerId="ADAL" clId="{580901FD-9D18-471B-90AA-20050C75F335}" dt="2024-09-06T03:42:06.353" v="881" actId="1076"/>
          <ac:spMkLst>
            <pc:docMk/>
            <pc:sldMk cId="1455387859" sldId="2147376601"/>
            <ac:spMk id="2" creationId="{AE9A4FFB-ADC7-F712-6A5F-E5B4FC2C8F38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3:43:55.103" v="1049" actId="207"/>
          <ac:spMkLst>
            <pc:docMk/>
            <pc:sldMk cId="1455387859" sldId="2147376601"/>
            <ac:spMk id="3" creationId="{659A03A7-6856-5849-3A6A-104324FF00BB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3:44:01.226" v="1059" actId="20577"/>
          <ac:spMkLst>
            <pc:docMk/>
            <pc:sldMk cId="1455387859" sldId="2147376601"/>
            <ac:spMk id="6" creationId="{7532A83F-2B67-6D40-D6CC-4BA4DD5F1D26}"/>
          </ac:spMkLst>
        </pc:spChg>
      </pc:sldChg>
      <pc:sldChg chg="modSp mod modNotesTx">
        <pc:chgData name="賴 銘祥(lai minghsiang)/ADT/經企・革新・PEGAS@s" userId="b5d9adcc-df4e-4f23-b752-f14877e7bec2" providerId="ADAL" clId="{580901FD-9D18-471B-90AA-20050C75F335}" dt="2024-09-06T03:45:50.909" v="1200" actId="20577"/>
        <pc:sldMkLst>
          <pc:docMk/>
          <pc:sldMk cId="2119040417" sldId="2147376602"/>
        </pc:sldMkLst>
        <pc:spChg chg="mod">
          <ac:chgData name="賴 銘祥(lai minghsiang)/ADT/經企・革新・PEGAS@s" userId="b5d9adcc-df4e-4f23-b752-f14877e7bec2" providerId="ADAL" clId="{580901FD-9D18-471B-90AA-20050C75F335}" dt="2024-09-06T03:30:33.013" v="28" actId="20577"/>
          <ac:spMkLst>
            <pc:docMk/>
            <pc:sldMk cId="2119040417" sldId="2147376602"/>
            <ac:spMk id="26" creationId="{7A3826FC-5FF2-615E-9630-BB1E13074160}"/>
          </ac:spMkLst>
        </pc:spChg>
      </pc:sldChg>
      <pc:sldChg chg="del ord">
        <pc:chgData name="賴 銘祥(lai minghsiang)/ADT/經企・革新・PEGAS@s" userId="b5d9adcc-df4e-4f23-b752-f14877e7bec2" providerId="ADAL" clId="{580901FD-9D18-471B-90AA-20050C75F335}" dt="2024-09-06T07:07:39.950" v="7415" actId="2696"/>
        <pc:sldMkLst>
          <pc:docMk/>
          <pc:sldMk cId="538228733" sldId="2147376603"/>
        </pc:sldMkLst>
      </pc:sldChg>
      <pc:sldChg chg="add">
        <pc:chgData name="賴 銘祥(lai minghsiang)/ADT/經企・革新・PEGAS@s" userId="b5d9adcc-df4e-4f23-b752-f14877e7bec2" providerId="ADAL" clId="{580901FD-9D18-471B-90AA-20050C75F335}" dt="2024-09-06T07:07:43.007" v="7416"/>
        <pc:sldMkLst>
          <pc:docMk/>
          <pc:sldMk cId="2807041095" sldId="2147376603"/>
        </pc:sldMkLst>
      </pc:sldChg>
      <pc:sldChg chg="modSp add mod ord modNotesTx">
        <pc:chgData name="賴 銘祥(lai minghsiang)/ADT/經企・革新・PEGAS@s" userId="b5d9adcc-df4e-4f23-b752-f14877e7bec2" providerId="ADAL" clId="{580901FD-9D18-471B-90AA-20050C75F335}" dt="2024-09-06T06:05:24.632" v="4655" actId="20577"/>
        <pc:sldMkLst>
          <pc:docMk/>
          <pc:sldMk cId="3496065457" sldId="2147376604"/>
        </pc:sldMkLst>
        <pc:spChg chg="mod">
          <ac:chgData name="賴 銘祥(lai minghsiang)/ADT/經企・革新・PEGAS@s" userId="b5d9adcc-df4e-4f23-b752-f14877e7bec2" providerId="ADAL" clId="{580901FD-9D18-471B-90AA-20050C75F335}" dt="2024-09-06T06:05:24.632" v="4655" actId="20577"/>
          <ac:spMkLst>
            <pc:docMk/>
            <pc:sldMk cId="3496065457" sldId="2147376604"/>
            <ac:spMk id="4" creationId="{CA4173F5-603F-AD6F-344C-515C335AA521}"/>
          </ac:spMkLst>
        </pc:sp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6:05:33.783" v="4664" actId="20577"/>
        <pc:sldMkLst>
          <pc:docMk/>
          <pc:sldMk cId="2058907571" sldId="2147376605"/>
        </pc:sldMkLst>
        <pc:spChg chg="mod">
          <ac:chgData name="賴 銘祥(lai minghsiang)/ADT/經企・革新・PEGAS@s" userId="b5d9adcc-df4e-4f23-b752-f14877e7bec2" providerId="ADAL" clId="{580901FD-9D18-471B-90AA-20050C75F335}" dt="2024-09-06T06:05:33.783" v="4664" actId="20577"/>
          <ac:spMkLst>
            <pc:docMk/>
            <pc:sldMk cId="2058907571" sldId="2147376605"/>
            <ac:spMk id="4" creationId="{CA4173F5-603F-AD6F-344C-515C335AA521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5:35:46.611" v="3039" actId="478"/>
          <ac:spMkLst>
            <pc:docMk/>
            <pc:sldMk cId="2058907571" sldId="2147376605"/>
            <ac:spMk id="6" creationId="{06A04325-6B13-9F53-F0A0-113D2FC209F2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7.874" v="2717" actId="478"/>
          <ac:spMkLst>
            <pc:docMk/>
            <pc:sldMk cId="2058907571" sldId="2147376605"/>
            <ac:spMk id="7" creationId="{84108AEE-9C62-5E84-2DE4-0F6307AC221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6.630" v="2716" actId="478"/>
          <ac:spMkLst>
            <pc:docMk/>
            <pc:sldMk cId="2058907571" sldId="2147376605"/>
            <ac:spMk id="10" creationId="{0BE84E73-00E8-7D67-DB65-26FD33AA17ED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4.480" v="2714" actId="478"/>
          <ac:spMkLst>
            <pc:docMk/>
            <pc:sldMk cId="2058907571" sldId="2147376605"/>
            <ac:spMk id="12" creationId="{CD1A374D-7E9B-2FBF-B4D1-08A091F7095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4.480" v="2714" actId="478"/>
          <ac:spMkLst>
            <pc:docMk/>
            <pc:sldMk cId="2058907571" sldId="2147376605"/>
            <ac:spMk id="13" creationId="{11EF8BBB-6854-1F7F-4458-72BD8B9AC545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4.480" v="2714" actId="478"/>
          <ac:spMkLst>
            <pc:docMk/>
            <pc:sldMk cId="2058907571" sldId="2147376605"/>
            <ac:spMk id="14" creationId="{8E1784D3-1991-5AFF-C86E-C5F7C5D87231}"/>
          </ac:spMkLst>
        </pc:spChg>
        <pc:spChg chg="add del">
          <ac:chgData name="賴 銘祥(lai minghsiang)/ADT/經企・革新・PEGAS@s" userId="b5d9adcc-df4e-4f23-b752-f14877e7bec2" providerId="ADAL" clId="{580901FD-9D18-471B-90AA-20050C75F335}" dt="2024-09-06T05:33:56.917" v="2897" actId="22"/>
          <ac:spMkLst>
            <pc:docMk/>
            <pc:sldMk cId="2058907571" sldId="2147376605"/>
            <ac:spMk id="18" creationId="{3B79458A-C211-1D7D-B851-C21BF181C67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5:34:25.636" v="2922" actId="1076"/>
          <ac:spMkLst>
            <pc:docMk/>
            <pc:sldMk cId="2058907571" sldId="2147376605"/>
            <ac:spMk id="20" creationId="{529213BA-4380-C2FF-9607-D4D433409C57}"/>
          </ac:spMkLst>
        </pc:spChg>
        <pc:spChg chg="add del">
          <ac:chgData name="賴 銘祥(lai minghsiang)/ADT/經企・革新・PEGAS@s" userId="b5d9adcc-df4e-4f23-b752-f14877e7bec2" providerId="ADAL" clId="{580901FD-9D18-471B-90AA-20050C75F335}" dt="2024-09-06T05:36:53.861" v="3041" actId="22"/>
          <ac:spMkLst>
            <pc:docMk/>
            <pc:sldMk cId="2058907571" sldId="2147376605"/>
            <ac:spMk id="22" creationId="{734AD73B-3843-DCB1-7DC2-852E4E6D6BB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5:38:00.095" v="3151" actId="20577"/>
          <ac:spMkLst>
            <pc:docMk/>
            <pc:sldMk cId="2058907571" sldId="2147376605"/>
            <ac:spMk id="23" creationId="{2A3AFDDC-BC04-C02F-3138-CE710BA32E6C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4:29:44.480" v="2714" actId="478"/>
          <ac:picMkLst>
            <pc:docMk/>
            <pc:sldMk cId="2058907571" sldId="2147376605"/>
            <ac:picMk id="2" creationId="{2F855287-37B6-9DA5-71A7-B013515F7EF1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29:44.480" v="2714" actId="478"/>
          <ac:picMkLst>
            <pc:docMk/>
            <pc:sldMk cId="2058907571" sldId="2147376605"/>
            <ac:picMk id="3" creationId="{8A3598E9-4AEA-D615-7A6A-C3B2C490E498}"/>
          </ac:picMkLst>
        </pc:picChg>
        <pc:picChg chg="add mod">
          <ac:chgData name="賴 銘祥(lai minghsiang)/ADT/經企・革新・PEGAS@s" userId="b5d9adcc-df4e-4f23-b752-f14877e7bec2" providerId="ADAL" clId="{580901FD-9D18-471B-90AA-20050C75F335}" dt="2024-09-06T05:32:50.404" v="2858" actId="1076"/>
          <ac:picMkLst>
            <pc:docMk/>
            <pc:sldMk cId="2058907571" sldId="2147376605"/>
            <ac:picMk id="5" creationId="{CA571688-9FDA-2877-53E7-39FB340B12E2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29:42.029" v="2713" actId="478"/>
          <ac:picMkLst>
            <pc:docMk/>
            <pc:sldMk cId="2058907571" sldId="2147376605"/>
            <ac:picMk id="8" creationId="{7DFEC7C8-AFD1-872C-DCBA-E361E7D552EA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29:45.594" v="2715" actId="478"/>
          <ac:picMkLst>
            <pc:docMk/>
            <pc:sldMk cId="2058907571" sldId="2147376605"/>
            <ac:picMk id="17" creationId="{08C042D2-ED85-AB75-0FD8-03359C168357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4:29:44.480" v="2714" actId="478"/>
          <ac:cxnSpMkLst>
            <pc:docMk/>
            <pc:sldMk cId="2058907571" sldId="2147376605"/>
            <ac:cxnSpMk id="11" creationId="{AA154A91-0C28-0E2C-EC48-7EDB6923BD28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29:44.480" v="2714" actId="478"/>
          <ac:cxnSpMkLst>
            <pc:docMk/>
            <pc:sldMk cId="2058907571" sldId="2147376605"/>
            <ac:cxnSpMk id="15" creationId="{B9FD2067-3EBA-4AFB-CC19-AE85C6E8A5A9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29:44.480" v="2714" actId="478"/>
          <ac:cxnSpMkLst>
            <pc:docMk/>
            <pc:sldMk cId="2058907571" sldId="2147376605"/>
            <ac:cxnSpMk id="16" creationId="{A6BE0126-2689-87D0-4395-CD8965FB8250}"/>
          </ac:cxnSpMkLst>
        </pc:cxn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6:05:40.667" v="4672" actId="20577"/>
        <pc:sldMkLst>
          <pc:docMk/>
          <pc:sldMk cId="4097281718" sldId="2147376606"/>
        </pc:sldMkLst>
        <pc:spChg chg="add mod">
          <ac:chgData name="賴 銘祥(lai minghsiang)/ADT/經企・革新・PEGAS@s" userId="b5d9adcc-df4e-4f23-b752-f14877e7bec2" providerId="ADAL" clId="{580901FD-9D18-471B-90AA-20050C75F335}" dt="2024-09-06T05:43:25.429" v="3542" actId="20577"/>
          <ac:spMkLst>
            <pc:docMk/>
            <pc:sldMk cId="4097281718" sldId="2147376606"/>
            <ac:spMk id="2" creationId="{35378731-31F1-BC82-1530-27805AD3F92D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05:40.667" v="4672" actId="20577"/>
          <ac:spMkLst>
            <pc:docMk/>
            <pc:sldMk cId="4097281718" sldId="2147376606"/>
            <ac:spMk id="4" creationId="{CA4173F5-603F-AD6F-344C-515C335AA521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5:39:52.638" v="3258" actId="1076"/>
          <ac:spMkLst>
            <pc:docMk/>
            <pc:sldMk cId="4097281718" sldId="2147376606"/>
            <ac:spMk id="20" creationId="{529213BA-4380-C2FF-9607-D4D433409C5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5:39:47.678" v="3256" actId="478"/>
          <ac:spMkLst>
            <pc:docMk/>
            <pc:sldMk cId="4097281718" sldId="2147376606"/>
            <ac:spMk id="23" creationId="{2A3AFDDC-BC04-C02F-3138-CE710BA32E6C}"/>
          </ac:spMkLst>
        </pc:spChg>
        <pc:picChg chg="mod">
          <ac:chgData name="賴 銘祥(lai minghsiang)/ADT/經企・革新・PEGAS@s" userId="b5d9adcc-df4e-4f23-b752-f14877e7bec2" providerId="ADAL" clId="{580901FD-9D18-471B-90AA-20050C75F335}" dt="2024-09-06T05:39:49.770" v="3257" actId="1076"/>
          <ac:picMkLst>
            <pc:docMk/>
            <pc:sldMk cId="4097281718" sldId="2147376606"/>
            <ac:picMk id="5" creationId="{CA571688-9FDA-2877-53E7-39FB340B12E2}"/>
          </ac:picMkLst>
        </pc:picChg>
      </pc:sldChg>
      <pc:sldChg chg="addSp delSp modSp add mod ord modNotesTx">
        <pc:chgData name="賴 銘祥(lai minghsiang)/ADT/經企・革新・PEGAS@s" userId="b5d9adcc-df4e-4f23-b752-f14877e7bec2" providerId="ADAL" clId="{580901FD-9D18-471B-90AA-20050C75F335}" dt="2024-09-06T06:40:43.206" v="6293" actId="20577"/>
        <pc:sldMkLst>
          <pc:docMk/>
          <pc:sldMk cId="1747179363" sldId="2147376607"/>
        </pc:sldMkLst>
        <pc:spChg chg="add mod">
          <ac:chgData name="賴 銘祥(lai minghsiang)/ADT/經企・革新・PEGAS@s" userId="b5d9adcc-df4e-4f23-b752-f14877e7bec2" providerId="ADAL" clId="{580901FD-9D18-471B-90AA-20050C75F335}" dt="2024-09-06T06:18:21.999" v="5264" actId="20577"/>
          <ac:spMkLst>
            <pc:docMk/>
            <pc:sldMk cId="1747179363" sldId="2147376607"/>
            <ac:spMk id="2" creationId="{117D00F8-97E8-A064-FF90-CCBFEFA69042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40:43.206" v="6293" actId="20577"/>
          <ac:spMkLst>
            <pc:docMk/>
            <pc:sldMk cId="1747179363" sldId="2147376607"/>
            <ac:spMk id="4" creationId="{CA4173F5-603F-AD6F-344C-515C335AA521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6:06:04.262" v="4690" actId="478"/>
          <ac:spMkLst>
            <pc:docMk/>
            <pc:sldMk cId="1747179363" sldId="2147376607"/>
            <ac:spMk id="5" creationId="{9566E582-DD77-3876-ADE6-128DB706D850}"/>
          </ac:spMkLst>
        </pc:spChg>
        <pc:picChg chg="add mod">
          <ac:chgData name="賴 銘祥(lai minghsiang)/ADT/經企・革新・PEGAS@s" userId="b5d9adcc-df4e-4f23-b752-f14877e7bec2" providerId="ADAL" clId="{580901FD-9D18-471B-90AA-20050C75F335}" dt="2024-09-06T06:17:30.161" v="5198" actId="14100"/>
          <ac:picMkLst>
            <pc:docMk/>
            <pc:sldMk cId="1747179363" sldId="2147376607"/>
            <ac:picMk id="3" creationId="{B107A830-81D1-B153-4EB6-5B1CED40914F}"/>
          </ac:picMkLst>
        </pc:pic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6:41:35.236" v="6307" actId="20577"/>
        <pc:sldMkLst>
          <pc:docMk/>
          <pc:sldMk cId="3178087234" sldId="2147376608"/>
        </pc:sldMkLst>
        <pc:spChg chg="del">
          <ac:chgData name="賴 銘祥(lai minghsiang)/ADT/經企・革新・PEGAS@s" userId="b5d9adcc-df4e-4f23-b752-f14877e7bec2" providerId="ADAL" clId="{580901FD-9D18-471B-90AA-20050C75F335}" dt="2024-09-06T06:29:08.183" v="5844" actId="478"/>
          <ac:spMkLst>
            <pc:docMk/>
            <pc:sldMk cId="3178087234" sldId="2147376608"/>
            <ac:spMk id="2" creationId="{117D00F8-97E8-A064-FF90-CCBFEFA69042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41:35.236" v="6307" actId="20577"/>
          <ac:spMkLst>
            <pc:docMk/>
            <pc:sldMk cId="3178087234" sldId="2147376608"/>
            <ac:spMk id="4" creationId="{CA4173F5-603F-AD6F-344C-515C335AA52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39:02.649" v="6245" actId="20577"/>
          <ac:spMkLst>
            <pc:docMk/>
            <pc:sldMk cId="3178087234" sldId="2147376608"/>
            <ac:spMk id="5" creationId="{D261ABB1-41E0-790B-BF22-D5E661543D3C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6:29:08.814" v="5845" actId="478"/>
          <ac:picMkLst>
            <pc:docMk/>
            <pc:sldMk cId="3178087234" sldId="2147376608"/>
            <ac:picMk id="3" creationId="{B107A830-81D1-B153-4EB6-5B1CED40914F}"/>
          </ac:picMkLst>
        </pc:pic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7:00:07.506" v="7290" actId="20577"/>
        <pc:sldMkLst>
          <pc:docMk/>
          <pc:sldMk cId="3378838963" sldId="2147376609"/>
        </pc:sldMkLst>
        <pc:spChg chg="add mod">
          <ac:chgData name="賴 銘祥(lai minghsiang)/ADT/經企・革新・PEGAS@s" userId="b5d9adcc-df4e-4f23-b752-f14877e7bec2" providerId="ADAL" clId="{580901FD-9D18-471B-90AA-20050C75F335}" dt="2024-09-06T06:52:20.176" v="6829" actId="1076"/>
          <ac:spMkLst>
            <pc:docMk/>
            <pc:sldMk cId="3378838963" sldId="2147376609"/>
            <ac:spMk id="2" creationId="{AB0B0CE7-D96C-AAF9-3B6A-8B7E5C5E1D7A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43:03.302" v="6399" actId="20577"/>
          <ac:spMkLst>
            <pc:docMk/>
            <pc:sldMk cId="3378838963" sldId="2147376609"/>
            <ac:spMk id="4" creationId="{CA4173F5-603F-AD6F-344C-515C335AA52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6:42:10.686" v="6320" actId="478"/>
          <ac:spMkLst>
            <pc:docMk/>
            <pc:sldMk cId="3378838963" sldId="2147376609"/>
            <ac:spMk id="5" creationId="{D261ABB1-41E0-790B-BF22-D5E661543D3C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8" creationId="{0E2A706F-69FA-543C-40AD-EBCCEEE06877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9" creationId="{C666EDAE-C5A9-6853-DD78-8ADFC5BEB127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0" creationId="{3101EC17-AA93-7518-A2C5-D1C0AF02AC6C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1" creationId="{DA3EA1F4-F3A0-B040-B551-56D5FA1D15BF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2" creationId="{F44658F7-08BF-D8AB-5DC8-204126536A87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3" creationId="{BAA9A16C-4FE0-A456-FA17-69B0685B848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36.028" v="6915" actId="1076"/>
          <ac:spMkLst>
            <pc:docMk/>
            <pc:sldMk cId="3378838963" sldId="2147376609"/>
            <ac:spMk id="15" creationId="{A38FDA4C-5A33-E739-78B8-B9CF5319435D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15.082" v="6909" actId="1076"/>
          <ac:spMkLst>
            <pc:docMk/>
            <pc:sldMk cId="3378838963" sldId="2147376609"/>
            <ac:spMk id="16" creationId="{8CA88B1F-BD4B-7CBA-E1C9-AE8B7043A698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20.346" v="6910" actId="1076"/>
          <ac:spMkLst>
            <pc:docMk/>
            <pc:sldMk cId="3378838963" sldId="2147376609"/>
            <ac:spMk id="17" creationId="{BE6A28EC-25D6-BC21-B82D-30DFDF1EDF65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15.082" v="6909" actId="1076"/>
          <ac:spMkLst>
            <pc:docMk/>
            <pc:sldMk cId="3378838963" sldId="2147376609"/>
            <ac:spMk id="18" creationId="{DE65E407-DA69-28F7-25AD-4A322EE3CEF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23.014" v="6911" actId="1076"/>
          <ac:spMkLst>
            <pc:docMk/>
            <pc:sldMk cId="3378838963" sldId="2147376609"/>
            <ac:spMk id="19" creationId="{ABDF7373-81E4-01ED-2C6B-5126D224D057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38.174" v="6916" actId="1076"/>
          <ac:spMkLst>
            <pc:docMk/>
            <pc:sldMk cId="3378838963" sldId="2147376609"/>
            <ac:spMk id="20" creationId="{539E19D2-E92D-5817-FCDB-ECEB0A8E9C66}"/>
          </ac:spMkLst>
        </pc:spChg>
        <pc:cxn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cxnSpMkLst>
            <pc:docMk/>
            <pc:sldMk cId="3378838963" sldId="2147376609"/>
            <ac:cxnSpMk id="7" creationId="{9245AC8E-0CD8-9C67-7C11-235ABE354432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6:55:28.996" v="6912" actId="14100"/>
          <ac:cxnSpMkLst>
            <pc:docMk/>
            <pc:sldMk cId="3378838963" sldId="2147376609"/>
            <ac:cxnSpMk id="14" creationId="{A0202582-5FD9-AFA6-B8FB-AB7DCC2ACA4F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6:56:21.251" v="6921" actId="208"/>
          <ac:cxnSpMkLst>
            <pc:docMk/>
            <pc:sldMk cId="3378838963" sldId="2147376609"/>
            <ac:cxnSpMk id="23" creationId="{E95FBE8B-5402-BF2B-A1EC-127D8E0C4797}"/>
          </ac:cxnSpMkLst>
        </pc:cxn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8:04:16.726" v="8300" actId="20577"/>
        <pc:sldMkLst>
          <pc:docMk/>
          <pc:sldMk cId="3584911165" sldId="2147376610"/>
        </pc:sldMkLst>
        <pc:spChg chg="add mod">
          <ac:chgData name="賴 銘祥(lai minghsiang)/ADT/經企・革新・PEGAS@s" userId="b5d9adcc-df4e-4f23-b752-f14877e7bec2" providerId="ADAL" clId="{580901FD-9D18-471B-90AA-20050C75F335}" dt="2024-09-06T08:02:51.585" v="8233" actId="1076"/>
          <ac:spMkLst>
            <pc:docMk/>
            <pc:sldMk cId="3584911165" sldId="2147376610"/>
            <ac:spMk id="2" creationId="{749228CC-24A7-2885-1E35-363237467D36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8:47.834" v="7461" actId="20577"/>
          <ac:spMkLst>
            <pc:docMk/>
            <pc:sldMk cId="3584911165" sldId="2147376610"/>
            <ac:spMk id="4" creationId="{CA4173F5-603F-AD6F-344C-515C335AA52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spMkLst>
            <pc:docMk/>
            <pc:sldMk cId="3584911165" sldId="2147376610"/>
            <ac:spMk id="5" creationId="{F5AAA563-65C3-0CFB-37DE-BF03FB4D6DEA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spMkLst>
            <pc:docMk/>
            <pc:sldMk cId="3584911165" sldId="2147376610"/>
            <ac:spMk id="6" creationId="{AE29D28F-1886-A03D-6E82-3A735CFE6D7B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2:40.051" v="8231" actId="478"/>
          <ac:spMkLst>
            <pc:docMk/>
            <pc:sldMk cId="3584911165" sldId="2147376610"/>
            <ac:spMk id="7" creationId="{984D96A4-2184-0229-8A10-A117447969BE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8" creationId="{35FDEFC4-DEE3-0BEB-651C-AA86BED6F60B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9" creationId="{B1AF2BA0-4ED3-B501-3FC5-C08A0FBDB740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2:53.131" v="8234" actId="478"/>
          <ac:spMkLst>
            <pc:docMk/>
            <pc:sldMk cId="3584911165" sldId="2147376610"/>
            <ac:spMk id="11" creationId="{F8992FDB-9A54-11CC-91BD-558935E74E3F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13" creationId="{19C97032-5B83-F54F-D2B2-67EDD88100D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21:10.819" v="7481" actId="478"/>
          <ac:spMkLst>
            <pc:docMk/>
            <pc:sldMk cId="3584911165" sldId="2147376610"/>
            <ac:spMk id="15" creationId="{CB04C14D-9B36-402B-84D3-E689C1108D51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01:38.718" v="8140"/>
          <ac:spMkLst>
            <pc:docMk/>
            <pc:sldMk cId="3584911165" sldId="2147376610"/>
            <ac:spMk id="16" creationId="{6A57B021-AD91-56DC-FA5D-A1ADC775C613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spMkLst>
            <pc:docMk/>
            <pc:sldMk cId="3584911165" sldId="2147376610"/>
            <ac:spMk id="18" creationId="{C08405C1-E605-889A-0EAB-75F9ACE3E0CC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20" creationId="{2D236AD1-74E9-617C-95CD-F98D67493E4E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24" creationId="{399BE4A2-9664-CB21-FBF0-D66A797AB686}"/>
          </ac:spMkLst>
        </pc:spChg>
        <pc:gr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grpSpMkLst>
            <pc:docMk/>
            <pc:sldMk cId="3584911165" sldId="2147376610"/>
            <ac:grpSpMk id="12" creationId="{246C4687-E575-DE2E-F1B3-3D97743837D2}"/>
          </ac:grpSpMkLst>
        </pc:grpChg>
        <pc:picChg chg="del">
          <ac:chgData name="賴 銘祥(lai minghsiang)/ADT/經企・革新・PEGAS@s" userId="b5d9adcc-df4e-4f23-b752-f14877e7bec2" providerId="ADAL" clId="{580901FD-9D18-471B-90AA-20050C75F335}" dt="2024-09-06T07:08:35.604" v="7457" actId="478"/>
          <ac:picMkLst>
            <pc:docMk/>
            <pc:sldMk cId="3584911165" sldId="2147376610"/>
            <ac:picMk id="3" creationId="{060C680B-701A-52A9-B968-DA313417509E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01:38.718" v="8140"/>
          <ac:picMkLst>
            <pc:docMk/>
            <pc:sldMk cId="3584911165" sldId="2147376610"/>
            <ac:picMk id="14" creationId="{2888125D-D6B1-ACB4-7A7A-5FB3AE25784A}"/>
          </ac:picMkLst>
        </pc:picChg>
        <pc:picChg chg="add del mod">
          <ac:chgData name="賴 銘祥(lai minghsiang)/ADT/經企・革新・PEGAS@s" userId="b5d9adcc-df4e-4f23-b752-f14877e7bec2" providerId="ADAL" clId="{580901FD-9D18-471B-90AA-20050C75F335}" dt="2024-09-06T08:02:58.178" v="8236" actId="478"/>
          <ac:picMkLst>
            <pc:docMk/>
            <pc:sldMk cId="3584911165" sldId="2147376610"/>
            <ac:picMk id="19" creationId="{8CE302AC-82ED-3856-3DB0-6206B4062A2B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7:08:35.604" v="7457" actId="478"/>
          <ac:cxnSpMkLst>
            <pc:docMk/>
            <pc:sldMk cId="3584911165" sldId="2147376610"/>
            <ac:cxnSpMk id="10" creationId="{2C85E54A-B73D-DA3B-4E95-38472044511C}"/>
          </ac:cxnSpMkLst>
        </pc:cxnChg>
        <pc:cxnChg chg="mod">
          <ac:chgData name="賴 銘祥(lai minghsiang)/ADT/經企・革新・PEGAS@s" userId="b5d9adcc-df4e-4f23-b752-f14877e7bec2" providerId="ADAL" clId="{580901FD-9D18-471B-90AA-20050C75F335}" dt="2024-09-06T08:01:38.718" v="8140"/>
          <ac:cxnSpMkLst>
            <pc:docMk/>
            <pc:sldMk cId="3584911165" sldId="2147376610"/>
            <ac:cxnSpMk id="17" creationId="{EB82410F-3415-6F01-4D42-69C92E032091}"/>
          </ac:cxnSpMkLst>
        </pc:cxn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8:06:10.126" v="8383" actId="20577"/>
        <pc:sldMkLst>
          <pc:docMk/>
          <pc:sldMk cId="2976714488" sldId="2147376611"/>
        </pc:sldMkLst>
        <pc:spChg chg="del">
          <ac:chgData name="賴 銘祥(lai minghsiang)/ADT/經企・革新・PEGAS@s" userId="b5d9adcc-df4e-4f23-b752-f14877e7bec2" providerId="ADAL" clId="{580901FD-9D18-471B-90AA-20050C75F335}" dt="2024-09-06T07:54:46.419" v="8009" actId="478"/>
          <ac:spMkLst>
            <pc:docMk/>
            <pc:sldMk cId="2976714488" sldId="2147376611"/>
            <ac:spMk id="2" creationId="{749228CC-24A7-2885-1E35-363237467D36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01:10.205" v="8138"/>
          <ac:spMkLst>
            <pc:docMk/>
            <pc:sldMk cId="2976714488" sldId="2147376611"/>
            <ac:spMk id="4" creationId="{CA4173F5-603F-AD6F-344C-515C335AA521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55:22.584" v="8012"/>
          <ac:spMkLst>
            <pc:docMk/>
            <pc:sldMk cId="2976714488" sldId="2147376611"/>
            <ac:spMk id="6" creationId="{0C613028-0702-34E1-E114-CCB4D84DD5F0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7:56:42.300" v="8090" actId="478"/>
          <ac:spMkLst>
            <pc:docMk/>
            <pc:sldMk cId="2976714488" sldId="2147376611"/>
            <ac:spMk id="8" creationId="{B367AA02-7446-C4BD-0EFF-B7BADCDB4B65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7:56:48.852" v="8093" actId="478"/>
          <ac:spMkLst>
            <pc:docMk/>
            <pc:sldMk cId="2976714488" sldId="2147376611"/>
            <ac:spMk id="10" creationId="{8EF05583-8DBC-E8A5-A32E-6A6E3AB2B855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19.462" v="8238" actId="478"/>
          <ac:spMkLst>
            <pc:docMk/>
            <pc:sldMk cId="2976714488" sldId="2147376611"/>
            <ac:spMk id="11" creationId="{1548EC64-E18B-C047-A4D1-A10D04F8952B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12" creationId="{4A19894C-EFC7-FD61-11A9-CB393F84788E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14" creationId="{92FFE642-4316-34EB-8A7E-D779CFA1D656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15" creationId="{8E5899E7-AD45-679D-A4D3-CF5912F01214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2.995" v="8240" actId="478"/>
          <ac:spMkLst>
            <pc:docMk/>
            <pc:sldMk cId="2976714488" sldId="2147376611"/>
            <ac:spMk id="16" creationId="{55A52DD7-5DD8-C53C-A965-8E608CF80EEC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17" creationId="{90F0F6C3-D1B3-34C4-DD63-E5DF1CD4FB9B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18" creationId="{5C6F1879-C92B-B6F2-309F-A3DB235036DE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19" creationId="{6E364240-F3A1-7455-E43E-1F22B7DAC064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56:44.349" v="8092"/>
          <ac:spMkLst>
            <pc:docMk/>
            <pc:sldMk cId="2976714488" sldId="2147376611"/>
            <ac:spMk id="22" creationId="{0076382F-777F-CC46-8FD5-5743E9B998F8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56:44.349" v="8092"/>
          <ac:spMkLst>
            <pc:docMk/>
            <pc:sldMk cId="2976714488" sldId="2147376611"/>
            <ac:spMk id="25" creationId="{B0C90873-3CD3-3FC4-E916-7840F7368372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28" creationId="{C500EBDE-1DEB-3AE0-5704-353E7CA50638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29" creationId="{EB552C3C-75AF-01C4-B91C-E4E6208B9940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32" creationId="{30049AF4-0F19-2ACE-61F7-DFC438A71297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34" creationId="{A0DCF4B7-4EED-B4B0-422C-2BDBE8AE4C50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6:10.126" v="8383" actId="20577"/>
          <ac:spMkLst>
            <pc:docMk/>
            <pc:sldMk cId="2976714488" sldId="2147376611"/>
            <ac:spMk id="36" creationId="{2B3612D7-D640-D3AA-6B76-32C4706E981E}"/>
          </ac:spMkLst>
        </pc:spChg>
        <pc:grpChg chg="add del mod">
          <ac:chgData name="賴 銘祥(lai minghsiang)/ADT/經企・革新・PEGAS@s" userId="b5d9adcc-df4e-4f23-b752-f14877e7bec2" providerId="ADAL" clId="{580901FD-9D18-471B-90AA-20050C75F335}" dt="2024-09-06T07:56:42.960" v="8091" actId="478"/>
          <ac:grpSpMkLst>
            <pc:docMk/>
            <pc:sldMk cId="2976714488" sldId="2147376611"/>
            <ac:grpSpMk id="3" creationId="{4DD70E13-7440-0DF0-1FC4-B3EE5D32A8D2}"/>
          </ac:grpSpMkLst>
        </pc:grpChg>
        <pc:gr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grpSpMkLst>
            <pc:docMk/>
            <pc:sldMk cId="2976714488" sldId="2147376611"/>
            <ac:grpSpMk id="20" creationId="{587482E7-C36D-1385-C3DB-BE9A39CFD251}"/>
          </ac:grpSpMkLst>
        </pc:grpChg>
        <pc:grpChg chg="add del mod">
          <ac:chgData name="賴 銘祥(lai minghsiang)/ADT/經企・革新・PEGAS@s" userId="b5d9adcc-df4e-4f23-b752-f14877e7bec2" providerId="ADAL" clId="{580901FD-9D18-471B-90AA-20050C75F335}" dt="2024-09-06T08:03:17.466" v="8237" actId="478"/>
          <ac:grpSpMkLst>
            <pc:docMk/>
            <pc:sldMk cId="2976714488" sldId="2147376611"/>
            <ac:grpSpMk id="23" creationId="{9E1E0BA3-FD1B-AFBE-2784-3AD0052004C7}"/>
          </ac:grpSpMkLst>
        </pc:grpChg>
        <pc:picChg chg="mod">
          <ac:chgData name="賴 銘祥(lai minghsiang)/ADT/經企・革新・PEGAS@s" userId="b5d9adcc-df4e-4f23-b752-f14877e7bec2" providerId="ADAL" clId="{580901FD-9D18-471B-90AA-20050C75F335}" dt="2024-09-06T07:55:22.584" v="8012"/>
          <ac:picMkLst>
            <pc:docMk/>
            <pc:sldMk cId="2976714488" sldId="2147376611"/>
            <ac:picMk id="5" creationId="{BD405EC8-73F1-B550-953E-1848EF388445}"/>
          </ac:picMkLst>
        </pc:picChg>
        <pc:pic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picMkLst>
            <pc:docMk/>
            <pc:sldMk cId="2976714488" sldId="2147376611"/>
            <ac:picMk id="9" creationId="{ABFE219C-CB58-8545-F28C-73491E88B9BC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7:56:44.349" v="8092"/>
          <ac:picMkLst>
            <pc:docMk/>
            <pc:sldMk cId="2976714488" sldId="2147376611"/>
            <ac:picMk id="21" creationId="{5F4393CA-7EEC-7FA0-B37E-BBC0AFA74998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7:56:44.349" v="8092"/>
          <ac:picMkLst>
            <pc:docMk/>
            <pc:sldMk cId="2976714488" sldId="2147376611"/>
            <ac:picMk id="24" creationId="{8EE63E61-313B-3D11-972A-E593131A5956}"/>
          </ac:picMkLst>
        </pc:picChg>
        <pc:pic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picMkLst>
            <pc:docMk/>
            <pc:sldMk cId="2976714488" sldId="2147376611"/>
            <ac:picMk id="27" creationId="{5856886D-8BF4-3BB5-3761-460645AD5B80}"/>
          </ac:picMkLst>
        </pc:picChg>
        <pc:picChg chg="add del mod">
          <ac:chgData name="賴 銘祥(lai minghsiang)/ADT/經企・革新・PEGAS@s" userId="b5d9adcc-df4e-4f23-b752-f14877e7bec2" providerId="ADAL" clId="{580901FD-9D18-471B-90AA-20050C75F335}" dt="2024-09-06T08:03:24.325" v="8241" actId="478"/>
          <ac:picMkLst>
            <pc:docMk/>
            <pc:sldMk cId="2976714488" sldId="2147376611"/>
            <ac:picMk id="35" creationId="{C879C6D8-CA56-A148-C780-00BA9C769E74}"/>
          </ac:picMkLst>
        </pc:picChg>
        <pc:cxnChg chg="mod">
          <ac:chgData name="賴 銘祥(lai minghsiang)/ADT/經企・革新・PEGAS@s" userId="b5d9adcc-df4e-4f23-b752-f14877e7bec2" providerId="ADAL" clId="{580901FD-9D18-471B-90AA-20050C75F335}" dt="2024-09-06T07:55:22.584" v="8012"/>
          <ac:cxnSpMkLst>
            <pc:docMk/>
            <pc:sldMk cId="2976714488" sldId="2147376611"/>
            <ac:cxnSpMk id="7" creationId="{5E892B05-459F-7481-A662-4D7DB3759844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13" creationId="{2451A91D-303D-409D-C8DD-90C23967913B}"/>
          </ac:cxnSpMkLst>
        </pc:cxnChg>
        <pc:cxnChg chg="mod">
          <ac:chgData name="賴 銘祥(lai minghsiang)/ADT/經企・革新・PEGAS@s" userId="b5d9adcc-df4e-4f23-b752-f14877e7bec2" providerId="ADAL" clId="{580901FD-9D18-471B-90AA-20050C75F335}" dt="2024-09-06T07:56:44.349" v="8092"/>
          <ac:cxnSpMkLst>
            <pc:docMk/>
            <pc:sldMk cId="2976714488" sldId="2147376611"/>
            <ac:cxnSpMk id="26" creationId="{0E8AF08D-9911-6274-0422-1781B4D749FE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30" creationId="{463792A5-539A-9572-0CAA-71F9371B6AC3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31" creationId="{3A1BD9C6-D53A-61F1-E750-4318FFAAF399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33" creationId="{815AEF86-7AF4-1FDA-FB23-F46EA4166E27}"/>
          </ac:cxnSpMkLst>
        </pc:cxnChg>
      </pc:sldChg>
      <pc:sldChg chg="delSp modSp add mod modNotesTx">
        <pc:chgData name="賴 銘祥(lai minghsiang)/ADT/經企・革新・PEGAS@s" userId="b5d9adcc-df4e-4f23-b752-f14877e7bec2" providerId="ADAL" clId="{580901FD-9D18-471B-90AA-20050C75F335}" dt="2024-09-06T08:30:33.891" v="9545" actId="20577"/>
        <pc:sldMkLst>
          <pc:docMk/>
          <pc:sldMk cId="838145891" sldId="2147376612"/>
        </pc:sldMkLst>
        <pc:spChg chg="mod">
          <ac:chgData name="賴 銘祥(lai minghsiang)/ADT/經企・革新・PEGAS@s" userId="b5d9adcc-df4e-4f23-b752-f14877e7bec2" providerId="ADAL" clId="{580901FD-9D18-471B-90AA-20050C75F335}" dt="2024-09-06T08:07:06.368" v="8421" actId="20577"/>
          <ac:spMkLst>
            <pc:docMk/>
            <pc:sldMk cId="838145891" sldId="2147376612"/>
            <ac:spMk id="4" creationId="{CA4173F5-603F-AD6F-344C-515C335AA521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8:07:16.909" v="8424" actId="478"/>
          <ac:spMkLst>
            <pc:docMk/>
            <pc:sldMk cId="838145891" sldId="2147376612"/>
            <ac:spMk id="14" creationId="{92FFE642-4316-34EB-8A7E-D779CFA1D656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18" creationId="{5C6F1879-C92B-B6F2-309F-A3DB235036DE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19" creationId="{6E364240-F3A1-7455-E43E-1F22B7DAC06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29" creationId="{EB552C3C-75AF-01C4-B91C-E4E6208B9940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32" creationId="{30049AF4-0F19-2ACE-61F7-DFC438A7129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34" creationId="{A0DCF4B7-4EED-B4B0-422C-2BDBE8AE4C50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30:33.891" v="9545" actId="20577"/>
          <ac:spMkLst>
            <pc:docMk/>
            <pc:sldMk cId="838145891" sldId="2147376612"/>
            <ac:spMk id="36" creationId="{2B3612D7-D640-D3AA-6B76-32C4706E981E}"/>
          </ac:spMkLst>
        </pc:spChg>
        <pc:grpChg chg="del">
          <ac:chgData name="賴 銘祥(lai minghsiang)/ADT/經企・革新・PEGAS@s" userId="b5d9adcc-df4e-4f23-b752-f14877e7bec2" providerId="ADAL" clId="{580901FD-9D18-471B-90AA-20050C75F335}" dt="2024-09-06T08:07:14.364" v="8422" actId="478"/>
          <ac:grpSpMkLst>
            <pc:docMk/>
            <pc:sldMk cId="838145891" sldId="2147376612"/>
            <ac:grpSpMk id="20" creationId="{587482E7-C36D-1385-C3DB-BE9A39CFD251}"/>
          </ac:grpSpMkLst>
        </pc:grpChg>
        <pc:picChg chg="del">
          <ac:chgData name="賴 銘祥(lai minghsiang)/ADT/經企・革新・PEGAS@s" userId="b5d9adcc-df4e-4f23-b752-f14877e7bec2" providerId="ADAL" clId="{580901FD-9D18-471B-90AA-20050C75F335}" dt="2024-09-06T08:07:14.364" v="8422" actId="478"/>
          <ac:picMkLst>
            <pc:docMk/>
            <pc:sldMk cId="838145891" sldId="2147376612"/>
            <ac:picMk id="9" creationId="{ABFE219C-CB58-8545-F28C-73491E88B9BC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07:14.364" v="8422" actId="478"/>
          <ac:picMkLst>
            <pc:docMk/>
            <pc:sldMk cId="838145891" sldId="2147376612"/>
            <ac:picMk id="27" creationId="{5856886D-8BF4-3BB5-3761-460645AD5B80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13" creationId="{2451A91D-303D-409D-C8DD-90C23967913B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30" creationId="{463792A5-539A-9572-0CAA-71F9371B6AC3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31" creationId="{3A1BD9C6-D53A-61F1-E750-4318FFAAF399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33" creationId="{815AEF86-7AF4-1FDA-FB23-F46EA4166E27}"/>
          </ac:cxnSpMkLst>
        </pc:cxnChg>
      </pc:sldChg>
      <pc:sldChg chg="add del">
        <pc:chgData name="賴 銘祥(lai minghsiang)/ADT/經企・革新・PEGAS@s" userId="b5d9adcc-df4e-4f23-b752-f14877e7bec2" providerId="ADAL" clId="{580901FD-9D18-471B-90AA-20050C75F335}" dt="2024-09-06T08:06:29.477" v="8386" actId="47"/>
        <pc:sldMkLst>
          <pc:docMk/>
          <pc:sldMk cId="1499389482" sldId="2147376612"/>
        </pc:sldMkLst>
      </pc:sldChg>
      <pc:sldChg chg="addSp delSp modSp add mod">
        <pc:chgData name="賴 銘祥(lai minghsiang)/ADT/經企・革新・PEGAS@s" userId="b5d9adcc-df4e-4f23-b752-f14877e7bec2" providerId="ADAL" clId="{580901FD-9D18-471B-90AA-20050C75F335}" dt="2024-09-06T08:27:25.759" v="9384" actId="20577"/>
        <pc:sldMkLst>
          <pc:docMk/>
          <pc:sldMk cId="1396754867" sldId="2147376613"/>
        </pc:sldMkLst>
        <pc:spChg chg="add mod">
          <ac:chgData name="賴 銘祥(lai minghsiang)/ADT/經企・革新・PEGAS@s" userId="b5d9adcc-df4e-4f23-b752-f14877e7bec2" providerId="ADAL" clId="{580901FD-9D18-471B-90AA-20050C75F335}" dt="2024-09-06T08:24:01.281" v="9109" actId="20577"/>
          <ac:spMkLst>
            <pc:docMk/>
            <pc:sldMk cId="1396754867" sldId="2147376613"/>
            <ac:spMk id="3" creationId="{4B39C307-2FF1-5202-B1CC-047BC47DF1DC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26:06.983" v="9279" actId="20577"/>
          <ac:spMkLst>
            <pc:docMk/>
            <pc:sldMk cId="1396754867" sldId="2147376613"/>
            <ac:spMk id="6" creationId="{91BA00BD-FE6D-0237-FFA0-DD2276636FCE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8:23:33.021" v="9079" actId="478"/>
          <ac:spMkLst>
            <pc:docMk/>
            <pc:sldMk cId="1396754867" sldId="2147376613"/>
            <ac:spMk id="12" creationId="{62B4338C-3D1C-1F9F-C6D0-24F51A4E52ED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26:53.321" v="9318" actId="20577"/>
          <ac:spMkLst>
            <pc:docMk/>
            <pc:sldMk cId="1396754867" sldId="2147376613"/>
            <ac:spMk id="16" creationId="{3E2870B1-DE51-4C36-9076-3BE27561FEE8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27:25.759" v="9384" actId="20577"/>
          <ac:spMkLst>
            <pc:docMk/>
            <pc:sldMk cId="1396754867" sldId="2147376613"/>
            <ac:spMk id="18" creationId="{A4F5FAE2-8EE8-0926-48F3-D08D25608BC6}"/>
          </ac:spMkLst>
        </pc:spChg>
        <pc:picChg chg="mod">
          <ac:chgData name="賴 銘祥(lai minghsiang)/ADT/經企・革新・PEGAS@s" userId="b5d9adcc-df4e-4f23-b752-f14877e7bec2" providerId="ADAL" clId="{580901FD-9D18-471B-90AA-20050C75F335}" dt="2024-09-06T08:22:49.573" v="9049" actId="1076"/>
          <ac:picMkLst>
            <pc:docMk/>
            <pc:sldMk cId="1396754867" sldId="2147376613"/>
            <ac:picMk id="4" creationId="{E7892D10-7D8C-15B5-9A11-6192485F5455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23:35.258" v="9080" actId="14100"/>
          <ac:picMkLst>
            <pc:docMk/>
            <pc:sldMk cId="1396754867" sldId="2147376613"/>
            <ac:picMk id="5" creationId="{62F42EA6-E871-3490-F3EA-8A3CAFEB159D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22:53.188" v="9051" actId="1076"/>
          <ac:picMkLst>
            <pc:docMk/>
            <pc:sldMk cId="1396754867" sldId="2147376613"/>
            <ac:picMk id="11" creationId="{D25CEA6B-8DCB-355E-AFBB-6283EEEAFEFE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22:51.196" v="9050" actId="1076"/>
          <ac:picMkLst>
            <pc:docMk/>
            <pc:sldMk cId="1396754867" sldId="2147376613"/>
            <ac:picMk id="15" creationId="{18F3BA40-FD95-151F-1C43-E7E534776635}"/>
          </ac:picMkLst>
        </pc:picChg>
      </pc:sldChg>
      <pc:sldChg chg="addSp delSp modSp add mod">
        <pc:chgData name="賴 銘祥(lai minghsiang)/ADT/經企・革新・PEGAS@s" userId="b5d9adcc-df4e-4f23-b752-f14877e7bec2" providerId="ADAL" clId="{580901FD-9D18-471B-90AA-20050C75F335}" dt="2024-09-06T08:30:14.027" v="9535" actId="20577"/>
        <pc:sldMkLst>
          <pc:docMk/>
          <pc:sldMk cId="4229628203" sldId="2147376614"/>
        </pc:sldMkLst>
        <pc:spChg chg="mod">
          <ac:chgData name="賴 銘祥(lai minghsiang)/ADT/經企・革新・PEGAS@s" userId="b5d9adcc-df4e-4f23-b752-f14877e7bec2" providerId="ADAL" clId="{580901FD-9D18-471B-90AA-20050C75F335}" dt="2024-09-06T08:28:02.450" v="9412" actId="14100"/>
          <ac:spMkLst>
            <pc:docMk/>
            <pc:sldMk cId="4229628203" sldId="2147376614"/>
            <ac:spMk id="2" creationId="{D41344F5-CF8D-B649-74AB-67565E52A7E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5.367" v="9413" actId="478"/>
          <ac:spMkLst>
            <pc:docMk/>
            <pc:sldMk cId="4229628203" sldId="2147376614"/>
            <ac:spMk id="3" creationId="{4B39C307-2FF1-5202-B1CC-047BC47DF1DC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8.043" v="9416" actId="478"/>
          <ac:spMkLst>
            <pc:docMk/>
            <pc:sldMk cId="4229628203" sldId="2147376614"/>
            <ac:spMk id="6" creationId="{91BA00BD-FE6D-0237-FFA0-DD2276636FCE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30:14.027" v="9535" actId="20577"/>
          <ac:spMkLst>
            <pc:docMk/>
            <pc:sldMk cId="4229628203" sldId="2147376614"/>
            <ac:spMk id="7" creationId="{2C0A2718-B74C-293C-4320-C3861299C90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5.367" v="9413" actId="478"/>
          <ac:spMkLst>
            <pc:docMk/>
            <pc:sldMk cId="4229628203" sldId="2147376614"/>
            <ac:spMk id="16" creationId="{3E2870B1-DE51-4C36-9076-3BE27561FEE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8.043" v="9416" actId="478"/>
          <ac:spMkLst>
            <pc:docMk/>
            <pc:sldMk cId="4229628203" sldId="2147376614"/>
            <ac:spMk id="18" creationId="{A4F5FAE2-8EE8-0926-48F3-D08D25608BC6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8:28:06.043" v="9414" actId="478"/>
          <ac:picMkLst>
            <pc:docMk/>
            <pc:sldMk cId="4229628203" sldId="2147376614"/>
            <ac:picMk id="4" creationId="{E7892D10-7D8C-15B5-9A11-6192485F5455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8:05.367" v="9413" actId="478"/>
          <ac:picMkLst>
            <pc:docMk/>
            <pc:sldMk cId="4229628203" sldId="2147376614"/>
            <ac:picMk id="5" creationId="{62F42EA6-E871-3490-F3EA-8A3CAFEB159D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8:05.367" v="9413" actId="478"/>
          <ac:picMkLst>
            <pc:docMk/>
            <pc:sldMk cId="4229628203" sldId="2147376614"/>
            <ac:picMk id="11" creationId="{D25CEA6B-8DCB-355E-AFBB-6283EEEAFEFE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8:06.532" v="9415" actId="478"/>
          <ac:picMkLst>
            <pc:docMk/>
            <pc:sldMk cId="4229628203" sldId="2147376614"/>
            <ac:picMk id="15" creationId="{18F3BA40-FD95-151F-1C43-E7E534776635}"/>
          </ac:picMkLst>
        </pc:picChg>
      </pc:sldChg>
    </pc:docChg>
  </pc:docChgLst>
  <pc:docChgLst>
    <pc:chgData name="鄭 東洋(cheng tungyang)/ADT/雲林・製１・生產推進" userId="a745d7a6-311a-4c35-8004-dafd1272a433" providerId="ADAL" clId="{5B161000-381F-4427-9718-C322750AFC4E}"/>
    <pc:docChg chg="custSel modSld">
      <pc:chgData name="鄭 東洋(cheng tungyang)/ADT/雲林・製１・生產推進" userId="a745d7a6-311a-4c35-8004-dafd1272a433" providerId="ADAL" clId="{5B161000-381F-4427-9718-C322750AFC4E}" dt="2024-09-06T03:16:21.652" v="131" actId="1076"/>
      <pc:docMkLst>
        <pc:docMk/>
      </pc:docMkLst>
      <pc:sldChg chg="modSp mod">
        <pc:chgData name="鄭 東洋(cheng tungyang)/ADT/雲林・製１・生產推進" userId="a745d7a6-311a-4c35-8004-dafd1272a433" providerId="ADAL" clId="{5B161000-381F-4427-9718-C322750AFC4E}" dt="2024-09-06T03:16:21.652" v="131" actId="1076"/>
        <pc:sldMkLst>
          <pc:docMk/>
          <pc:sldMk cId="3284739909" sldId="265"/>
        </pc:sldMkLst>
        <pc:spChg chg="mod">
          <ac:chgData name="鄭 東洋(cheng tungyang)/ADT/雲林・製１・生產推進" userId="a745d7a6-311a-4c35-8004-dafd1272a433" providerId="ADAL" clId="{5B161000-381F-4427-9718-C322750AFC4E}" dt="2024-09-06T03:16:21.652" v="131" actId="1076"/>
          <ac:spMkLst>
            <pc:docMk/>
            <pc:sldMk cId="3284739909" sldId="265"/>
            <ac:spMk id="79" creationId="{7D09B449-B8DE-0824-A929-FB6FF3BC7EBB}"/>
          </ac:spMkLst>
        </pc:spChg>
      </pc:sldChg>
      <pc:sldChg chg="addSp delSp modSp mod">
        <pc:chgData name="鄭 東洋(cheng tungyang)/ADT/雲林・製１・生產推進" userId="a745d7a6-311a-4c35-8004-dafd1272a433" providerId="ADAL" clId="{5B161000-381F-4427-9718-C322750AFC4E}" dt="2024-09-06T03:15:23.358" v="130" actId="1076"/>
        <pc:sldMkLst>
          <pc:docMk/>
          <pc:sldMk cId="992887403" sldId="2147376599"/>
        </pc:sldMkLst>
        <pc:spChg chg="mod">
          <ac:chgData name="鄭 東洋(cheng tungyang)/ADT/雲林・製１・生產推進" userId="a745d7a6-311a-4c35-8004-dafd1272a433" providerId="ADAL" clId="{5B161000-381F-4427-9718-C322750AFC4E}" dt="2024-09-06T03:13:30.623" v="79" actId="1076"/>
          <ac:spMkLst>
            <pc:docMk/>
            <pc:sldMk cId="992887403" sldId="2147376599"/>
            <ac:spMk id="2" creationId="{54449E56-EA1C-E996-F4A6-8B35AC118431}"/>
          </ac:spMkLst>
        </pc:spChg>
        <pc:spChg chg="add mod">
          <ac:chgData name="鄭 東洋(cheng tungyang)/ADT/雲林・製１・生產推進" userId="a745d7a6-311a-4c35-8004-dafd1272a433" providerId="ADAL" clId="{5B161000-381F-4427-9718-C322750AFC4E}" dt="2024-09-06T03:15:17.333" v="127" actId="20577"/>
          <ac:spMkLst>
            <pc:docMk/>
            <pc:sldMk cId="992887403" sldId="2147376599"/>
            <ac:spMk id="20" creationId="{1E9CE1E0-21EC-EF07-D4C6-7EA7D647509D}"/>
          </ac:spMkLst>
        </pc:spChg>
        <pc:spChg chg="mod">
          <ac:chgData name="鄭 東洋(cheng tungyang)/ADT/雲林・製１・生產推進" userId="a745d7a6-311a-4c35-8004-dafd1272a433" providerId="ADAL" clId="{5B161000-381F-4427-9718-C322750AFC4E}" dt="2024-09-06T03:14:08.298" v="91" actId="1076"/>
          <ac:spMkLst>
            <pc:docMk/>
            <pc:sldMk cId="992887403" sldId="2147376599"/>
            <ac:spMk id="31" creationId="{9C1978EE-B4AE-DE6E-067D-43F1E02C7236}"/>
          </ac:spMkLst>
        </pc:spChg>
        <pc:spChg chg="mod">
          <ac:chgData name="鄭 東洋(cheng tungyang)/ADT/雲林・製１・生產推進" userId="a745d7a6-311a-4c35-8004-dafd1272a433" providerId="ADAL" clId="{5B161000-381F-4427-9718-C322750AFC4E}" dt="2024-09-06T03:14:04.511" v="90" actId="1076"/>
          <ac:spMkLst>
            <pc:docMk/>
            <pc:sldMk cId="992887403" sldId="2147376599"/>
            <ac:spMk id="46" creationId="{29871F94-0C37-0A1A-8190-6820AD79FB7F}"/>
          </ac:spMkLst>
        </pc:spChg>
        <pc:spChg chg="mod">
          <ac:chgData name="鄭 東洋(cheng tungyang)/ADT/雲林・製１・生產推進" userId="a745d7a6-311a-4c35-8004-dafd1272a433" providerId="ADAL" clId="{5B161000-381F-4427-9718-C322750AFC4E}" dt="2024-09-06T03:14:28.340" v="94" actId="1076"/>
          <ac:spMkLst>
            <pc:docMk/>
            <pc:sldMk cId="992887403" sldId="2147376599"/>
            <ac:spMk id="47" creationId="{3525F257-A32D-A3E8-B215-BFFFE67819B8}"/>
          </ac:spMkLst>
        </pc:spChg>
        <pc:picChg chg="add del mod">
          <ac:chgData name="鄭 東洋(cheng tungyang)/ADT/雲林・製１・生產推進" userId="a745d7a6-311a-4c35-8004-dafd1272a433" providerId="ADAL" clId="{5B161000-381F-4427-9718-C322750AFC4E}" dt="2024-09-06T03:09:37.228" v="2" actId="478"/>
          <ac:picMkLst>
            <pc:docMk/>
            <pc:sldMk cId="992887403" sldId="2147376599"/>
            <ac:picMk id="3" creationId="{7DFEC7C8-AFD1-872C-DCBA-E361E7D552EA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0:04.596" v="12" actId="21"/>
          <ac:picMkLst>
            <pc:docMk/>
            <pc:sldMk cId="992887403" sldId="2147376599"/>
            <ac:picMk id="5" creationId="{448ACC48-633C-20D8-133B-5A30D38EF4B6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1:19.134" v="33" actId="21"/>
          <ac:picMkLst>
            <pc:docMk/>
            <pc:sldMk cId="992887403" sldId="2147376599"/>
            <ac:picMk id="6" creationId="{651C99F2-CAC1-4290-19A7-35AC360D8B5B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1:40.853" v="40" actId="21"/>
          <ac:picMkLst>
            <pc:docMk/>
            <pc:sldMk cId="992887403" sldId="2147376599"/>
            <ac:picMk id="7" creationId="{95823795-AF19-3698-0890-D3E85163D708}"/>
          </ac:picMkLst>
        </pc:picChg>
        <pc:picChg chg="add mod ord">
          <ac:chgData name="鄭 東洋(cheng tungyang)/ADT/雲林・製１・生產推進" userId="a745d7a6-311a-4c35-8004-dafd1272a433" providerId="ADAL" clId="{5B161000-381F-4427-9718-C322750AFC4E}" dt="2024-09-06T03:12:21.664" v="60" actId="1076"/>
          <ac:picMkLst>
            <pc:docMk/>
            <pc:sldMk cId="992887403" sldId="2147376599"/>
            <ac:picMk id="8" creationId="{D1FE1578-8755-6FBB-9EF1-A918E2DF4CF8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3:58.488" v="88" actId="1076"/>
          <ac:picMkLst>
            <pc:docMk/>
            <pc:sldMk cId="992887403" sldId="2147376599"/>
            <ac:picMk id="9" creationId="{2D9E2CF3-3124-D454-88B4-AE5AB7439F47}"/>
          </ac:picMkLst>
        </pc:picChg>
        <pc:picChg chg="add mod">
          <ac:chgData name="鄭 東洋(cheng tungyang)/ADT/雲林・製１・生產推進" userId="a745d7a6-311a-4c35-8004-dafd1272a433" providerId="ADAL" clId="{5B161000-381F-4427-9718-C322750AFC4E}" dt="2024-09-06T03:15:22.170" v="129" actId="1076"/>
          <ac:picMkLst>
            <pc:docMk/>
            <pc:sldMk cId="992887403" sldId="2147376599"/>
            <ac:picMk id="10" creationId="{3F241134-46E3-AE10-FFAC-C3BE0FFF3A02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4:00.838" v="89" actId="1076"/>
          <ac:picMkLst>
            <pc:docMk/>
            <pc:sldMk cId="992887403" sldId="2147376599"/>
            <ac:picMk id="12" creationId="{8842434E-24CD-B9F0-E964-CFD5D38993D9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3:22.602" v="75" actId="21"/>
          <ac:picMkLst>
            <pc:docMk/>
            <pc:sldMk cId="992887403" sldId="2147376599"/>
            <ac:picMk id="17" creationId="{9FC5A622-FFC2-16DE-5CFF-01571CA6AA83}"/>
          </ac:picMkLst>
        </pc:picChg>
        <pc:picChg chg="add mod">
          <ac:chgData name="鄭 東洋(cheng tungyang)/ADT/雲林・製１・生產推進" userId="a745d7a6-311a-4c35-8004-dafd1272a433" providerId="ADAL" clId="{5B161000-381F-4427-9718-C322750AFC4E}" dt="2024-09-06T03:14:11.182" v="92" actId="1076"/>
          <ac:picMkLst>
            <pc:docMk/>
            <pc:sldMk cId="992887403" sldId="2147376599"/>
            <ac:picMk id="18" creationId="{8A0550AB-F404-32A5-E3F3-B58A5862355F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5:23.358" v="130" actId="1076"/>
          <ac:picMkLst>
            <pc:docMk/>
            <pc:sldMk cId="992887403" sldId="2147376599"/>
            <ac:picMk id="19" creationId="{0D1C7072-0B7D-3218-C413-96D721785EA7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3:50.462" v="85" actId="1076"/>
          <ac:picMkLst>
            <pc:docMk/>
            <pc:sldMk cId="992887403" sldId="2147376599"/>
            <ac:picMk id="22" creationId="{7CA77236-98F5-CA6B-AB56-500E0B6EB90F}"/>
          </ac:picMkLst>
        </pc:picChg>
        <pc:picChg chg="del mod">
          <ac:chgData name="鄭 東洋(cheng tungyang)/ADT/雲林・製１・生產推進" userId="a745d7a6-311a-4c35-8004-dafd1272a433" providerId="ADAL" clId="{5B161000-381F-4427-9718-C322750AFC4E}" dt="2024-09-06T03:12:04.657" v="48" actId="478"/>
          <ac:picMkLst>
            <pc:docMk/>
            <pc:sldMk cId="992887403" sldId="2147376599"/>
            <ac:picMk id="35" creationId="{4E7D5778-29EC-2B18-444D-6C01C26C4AA9}"/>
          </ac:picMkLst>
        </pc:picChg>
        <pc:picChg chg="del mod">
          <ac:chgData name="鄭 東洋(cheng tungyang)/ADT/雲林・製１・生產推進" userId="a745d7a6-311a-4c35-8004-dafd1272a433" providerId="ADAL" clId="{5B161000-381F-4427-9718-C322750AFC4E}" dt="2024-09-06T03:12:06.012" v="49" actId="478"/>
          <ac:picMkLst>
            <pc:docMk/>
            <pc:sldMk cId="992887403" sldId="2147376599"/>
            <ac:picMk id="36" creationId="{5974D59D-50B2-A9D0-256E-EA4B00B3EF80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2:20.626" v="59" actId="1076"/>
          <ac:picMkLst>
            <pc:docMk/>
            <pc:sldMk cId="992887403" sldId="2147376599"/>
            <ac:picMk id="51" creationId="{6624AAF5-0C94-27D5-3C81-5B02378AE211}"/>
          </ac:picMkLst>
        </pc:picChg>
        <pc:cxnChg chg="mod">
          <ac:chgData name="鄭 東洋(cheng tungyang)/ADT/雲林・製１・生產推進" userId="a745d7a6-311a-4c35-8004-dafd1272a433" providerId="ADAL" clId="{5B161000-381F-4427-9718-C322750AFC4E}" dt="2024-09-06T03:12:24.182" v="61" actId="14100"/>
          <ac:cxnSpMkLst>
            <pc:docMk/>
            <pc:sldMk cId="992887403" sldId="2147376599"/>
            <ac:cxnSpMk id="14" creationId="{A286CCA9-01D0-100C-37B0-41F2E0066B49}"/>
          </ac:cxnSpMkLst>
        </pc:cxnChg>
        <pc:cxnChg chg="add mod">
          <ac:chgData name="鄭 東洋(cheng tungyang)/ADT/雲林・製１・生產推進" userId="a745d7a6-311a-4c35-8004-dafd1272a433" providerId="ADAL" clId="{5B161000-381F-4427-9718-C322750AFC4E}" dt="2024-09-06T03:14:41.636" v="98" actId="14100"/>
          <ac:cxnSpMkLst>
            <pc:docMk/>
            <pc:sldMk cId="992887403" sldId="2147376599"/>
            <ac:cxnSpMk id="21" creationId="{3F67EA06-E896-8820-B662-473985DA9CE5}"/>
          </ac:cxnSpMkLst>
        </pc:cxnChg>
        <pc:cxnChg chg="mod">
          <ac:chgData name="鄭 東洋(cheng tungyang)/ADT/雲林・製１・生產推進" userId="a745d7a6-311a-4c35-8004-dafd1272a433" providerId="ADAL" clId="{5B161000-381F-4427-9718-C322750AFC4E}" dt="2024-09-06T03:12:31.507" v="65" actId="14100"/>
          <ac:cxnSpMkLst>
            <pc:docMk/>
            <pc:sldMk cId="992887403" sldId="2147376599"/>
            <ac:cxnSpMk id="24" creationId="{9AEB1015-DEEE-8417-3F49-141EFB1E32EA}"/>
          </ac:cxnSpMkLst>
        </pc:cxnChg>
        <pc:cxnChg chg="mod">
          <ac:chgData name="鄭 東洋(cheng tungyang)/ADT/雲林・製１・生產推進" userId="a745d7a6-311a-4c35-8004-dafd1272a433" providerId="ADAL" clId="{5B161000-381F-4427-9718-C322750AFC4E}" dt="2024-09-06T03:14:46.587" v="99" actId="14100"/>
          <ac:cxnSpMkLst>
            <pc:docMk/>
            <pc:sldMk cId="992887403" sldId="2147376599"/>
            <ac:cxnSpMk id="28" creationId="{427792F0-2F05-D8DC-5A79-60FD1A48EF6B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6B9D91-66D7-452A-B4E4-6327FBC5ED34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8E96EFD3-BC9B-4C00-989E-84FF5F266116}">
      <dgm:prSet phldrT="[文字]"/>
      <dgm:spPr/>
      <dgm:t>
        <a:bodyPr/>
        <a:lstStyle/>
        <a:p>
          <a:r>
            <a:rPr kumimoji="1" lang="en-US" altLang="ja-JP" b="1" dirty="0">
              <a:latin typeface="Meiryo UI" panose="020B0604030504040204" pitchFamily="50" charset="-128"/>
              <a:ea typeface="Meiryo UI" panose="020B0604030504040204" pitchFamily="50" charset="-128"/>
            </a:rPr>
            <a:t>Digitalization</a:t>
          </a:r>
        </a:p>
      </dgm:t>
    </dgm:pt>
    <dgm:pt modelId="{EB074D5E-B584-463A-B7BD-303F6D7B1134}" type="parTrans" cxnId="{6E6D502E-796C-4AA5-892D-3A0D600C159B}">
      <dgm:prSet/>
      <dgm:spPr/>
      <dgm:t>
        <a:bodyPr/>
        <a:lstStyle/>
        <a:p>
          <a:endParaRPr lang="zh-TW" altLang="en-US"/>
        </a:p>
      </dgm:t>
    </dgm:pt>
    <dgm:pt modelId="{4CA65FD3-9645-49A0-A002-112FBBBD7E68}" type="sibTrans" cxnId="{6E6D502E-796C-4AA5-892D-3A0D600C159B}">
      <dgm:prSet/>
      <dgm:spPr/>
      <dgm:t>
        <a:bodyPr/>
        <a:lstStyle/>
        <a:p>
          <a:endParaRPr lang="zh-TW" altLang="en-US"/>
        </a:p>
      </dgm:t>
    </dgm:pt>
    <dgm:pt modelId="{C415A9C3-AFB1-476E-A4DC-262E8207F813}">
      <dgm:prSet phldrT="[文字]"/>
      <dgm:spPr/>
      <dgm:t>
        <a:bodyPr/>
        <a:lstStyle/>
        <a:p>
          <a:r>
            <a:rPr kumimoji="1" lang="en-US" altLang="ja-JP" b="1" dirty="0">
              <a:latin typeface="Meiryo UI" panose="020B0604030504040204" pitchFamily="50" charset="-128"/>
              <a:ea typeface="Meiryo UI" panose="020B0604030504040204" pitchFamily="50" charset="-128"/>
            </a:rPr>
            <a:t>Digitalization</a:t>
          </a:r>
        </a:p>
        <a:p>
          <a:r>
            <a:rPr kumimoji="1" lang="en-US" altLang="ja-JP" b="1" dirty="0">
              <a:latin typeface="Meiryo UI" panose="020B0604030504040204" pitchFamily="50" charset="-128"/>
              <a:ea typeface="Meiryo UI" panose="020B0604030504040204" pitchFamily="50" charset="-128"/>
            </a:rPr>
            <a:t>/Smart</a:t>
          </a:r>
          <a:r>
            <a: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</a:rPr>
            <a:t>化</a:t>
          </a:r>
          <a:endParaRPr lang="zh-TW" altLang="en-US" dirty="0"/>
        </a:p>
      </dgm:t>
    </dgm:pt>
    <dgm:pt modelId="{517C9E89-5038-4D54-A73E-F6F833290F60}" type="parTrans" cxnId="{98DE23D0-75FC-4DFA-8761-20288251ECCE}">
      <dgm:prSet/>
      <dgm:spPr/>
      <dgm:t>
        <a:bodyPr/>
        <a:lstStyle/>
        <a:p>
          <a:endParaRPr lang="zh-TW" altLang="en-US"/>
        </a:p>
      </dgm:t>
    </dgm:pt>
    <dgm:pt modelId="{20DABDEE-8837-4664-8830-8548D114D470}" type="sibTrans" cxnId="{98DE23D0-75FC-4DFA-8761-20288251ECCE}">
      <dgm:prSet/>
      <dgm:spPr/>
      <dgm:t>
        <a:bodyPr/>
        <a:lstStyle/>
        <a:p>
          <a:endParaRPr lang="zh-TW" altLang="en-US"/>
        </a:p>
      </dgm:t>
    </dgm:pt>
    <dgm:pt modelId="{77DEAA05-4296-4CA3-835E-9B8235FA145F}">
      <dgm:prSet phldrT="[文字]"/>
      <dgm:spPr/>
      <dgm:t>
        <a:bodyPr/>
        <a:lstStyle/>
        <a:p>
          <a:r>
            <a:rPr kumimoji="1" lang="en-US" altLang="ja-JP" b="1" dirty="0">
              <a:latin typeface="Meiryo UI" panose="020B0604030504040204" pitchFamily="50" charset="-128"/>
              <a:ea typeface="Meiryo UI" panose="020B0604030504040204" pitchFamily="50" charset="-128"/>
            </a:rPr>
            <a:t>Digital</a:t>
          </a:r>
        </a:p>
        <a:p>
          <a:r>
            <a:rPr lang="en-US" altLang="ja-JP" b="1" dirty="0">
              <a:latin typeface="Meiryo UI" panose="020B0604030504040204" pitchFamily="50" charset="-128"/>
              <a:ea typeface="Meiryo UI" panose="020B0604030504040204" pitchFamily="50" charset="-128"/>
            </a:rPr>
            <a:t>Transformation</a:t>
          </a:r>
          <a:endParaRPr lang="zh-TW" altLang="en-US" dirty="0"/>
        </a:p>
      </dgm:t>
    </dgm:pt>
    <dgm:pt modelId="{770ADCA0-843A-42C0-A940-CDF8B3564D50}" type="parTrans" cxnId="{BBB266AD-6AC6-400D-A92C-24F7DC1F2C37}">
      <dgm:prSet/>
      <dgm:spPr/>
      <dgm:t>
        <a:bodyPr/>
        <a:lstStyle/>
        <a:p>
          <a:endParaRPr lang="zh-TW" altLang="en-US"/>
        </a:p>
      </dgm:t>
    </dgm:pt>
    <dgm:pt modelId="{79488707-2EED-433E-87E9-9A7CE9FAFA7F}" type="sibTrans" cxnId="{BBB266AD-6AC6-400D-A92C-24F7DC1F2C37}">
      <dgm:prSet/>
      <dgm:spPr/>
      <dgm:t>
        <a:bodyPr/>
        <a:lstStyle/>
        <a:p>
          <a:endParaRPr lang="zh-TW" altLang="en-US"/>
        </a:p>
      </dgm:t>
    </dgm:pt>
    <dgm:pt modelId="{14295E3C-1D14-41E1-A992-E6D3BBDAAEC9}" type="pres">
      <dgm:prSet presAssocID="{FE6B9D91-66D7-452A-B4E4-6327FBC5ED34}" presName="rootnode" presStyleCnt="0">
        <dgm:presLayoutVars>
          <dgm:chMax/>
          <dgm:chPref/>
          <dgm:dir/>
          <dgm:animLvl val="lvl"/>
        </dgm:presLayoutVars>
      </dgm:prSet>
      <dgm:spPr/>
    </dgm:pt>
    <dgm:pt modelId="{600CBEA7-D9D7-4061-9815-0D608BBF2151}" type="pres">
      <dgm:prSet presAssocID="{8E96EFD3-BC9B-4C00-989E-84FF5F266116}" presName="composite" presStyleCnt="0"/>
      <dgm:spPr/>
    </dgm:pt>
    <dgm:pt modelId="{5D60D384-4799-490C-A5DB-9A3D9C83F080}" type="pres">
      <dgm:prSet presAssocID="{8E96EFD3-BC9B-4C00-989E-84FF5F266116}" presName="LShape" presStyleLbl="alignNode1" presStyleIdx="0" presStyleCnt="5"/>
      <dgm:spPr/>
    </dgm:pt>
    <dgm:pt modelId="{DF4AFC4A-9C41-45AE-981C-554D3712C26B}" type="pres">
      <dgm:prSet presAssocID="{8E96EFD3-BC9B-4C00-989E-84FF5F266116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E7A2307-6AF3-4CDE-9098-0263A2894B5F}" type="pres">
      <dgm:prSet presAssocID="{8E96EFD3-BC9B-4C00-989E-84FF5F266116}" presName="Triangle" presStyleLbl="alignNode1" presStyleIdx="1" presStyleCnt="5"/>
      <dgm:spPr/>
    </dgm:pt>
    <dgm:pt modelId="{4058720A-8402-4EC4-8799-6F1CD9819654}" type="pres">
      <dgm:prSet presAssocID="{4CA65FD3-9645-49A0-A002-112FBBBD7E68}" presName="sibTrans" presStyleCnt="0"/>
      <dgm:spPr/>
    </dgm:pt>
    <dgm:pt modelId="{FFADCE65-2821-4050-8436-C063D2474375}" type="pres">
      <dgm:prSet presAssocID="{4CA65FD3-9645-49A0-A002-112FBBBD7E68}" presName="space" presStyleCnt="0"/>
      <dgm:spPr/>
    </dgm:pt>
    <dgm:pt modelId="{59F1E96C-6601-402D-A777-D2B92BFC7416}" type="pres">
      <dgm:prSet presAssocID="{C415A9C3-AFB1-476E-A4DC-262E8207F813}" presName="composite" presStyleCnt="0"/>
      <dgm:spPr/>
    </dgm:pt>
    <dgm:pt modelId="{27F6073A-419D-47F4-B523-AE50D81BEA5C}" type="pres">
      <dgm:prSet presAssocID="{C415A9C3-AFB1-476E-A4DC-262E8207F813}" presName="LShape" presStyleLbl="alignNode1" presStyleIdx="2" presStyleCnt="5"/>
      <dgm:spPr/>
    </dgm:pt>
    <dgm:pt modelId="{59C3D6FE-60E7-4C9E-A0AC-B846CF7053E7}" type="pres">
      <dgm:prSet presAssocID="{C415A9C3-AFB1-476E-A4DC-262E8207F813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66970BC-7117-46CF-9E07-AEA0C7D26A70}" type="pres">
      <dgm:prSet presAssocID="{C415A9C3-AFB1-476E-A4DC-262E8207F813}" presName="Triangle" presStyleLbl="alignNode1" presStyleIdx="3" presStyleCnt="5"/>
      <dgm:spPr/>
    </dgm:pt>
    <dgm:pt modelId="{B23A9CCD-785E-4065-B493-088862B67A64}" type="pres">
      <dgm:prSet presAssocID="{20DABDEE-8837-4664-8830-8548D114D470}" presName="sibTrans" presStyleCnt="0"/>
      <dgm:spPr/>
    </dgm:pt>
    <dgm:pt modelId="{2765B179-0306-47A3-9F36-384F5B06889A}" type="pres">
      <dgm:prSet presAssocID="{20DABDEE-8837-4664-8830-8548D114D470}" presName="space" presStyleCnt="0"/>
      <dgm:spPr/>
    </dgm:pt>
    <dgm:pt modelId="{4BA38AA1-EC48-4E60-8463-5972989C93FA}" type="pres">
      <dgm:prSet presAssocID="{77DEAA05-4296-4CA3-835E-9B8235FA145F}" presName="composite" presStyleCnt="0"/>
      <dgm:spPr/>
    </dgm:pt>
    <dgm:pt modelId="{40FA4F84-CE6E-4D6C-BE6E-CEBA390DB123}" type="pres">
      <dgm:prSet presAssocID="{77DEAA05-4296-4CA3-835E-9B8235FA145F}" presName="LShape" presStyleLbl="alignNode1" presStyleIdx="4" presStyleCnt="5"/>
      <dgm:spPr/>
    </dgm:pt>
    <dgm:pt modelId="{01585240-721E-46F4-BE96-3C6A7A510580}" type="pres">
      <dgm:prSet presAssocID="{77DEAA05-4296-4CA3-835E-9B8235FA145F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E6D502E-796C-4AA5-892D-3A0D600C159B}" srcId="{FE6B9D91-66D7-452A-B4E4-6327FBC5ED34}" destId="{8E96EFD3-BC9B-4C00-989E-84FF5F266116}" srcOrd="0" destOrd="0" parTransId="{EB074D5E-B584-463A-B7BD-303F6D7B1134}" sibTransId="{4CA65FD3-9645-49A0-A002-112FBBBD7E68}"/>
    <dgm:cxn modelId="{A9C373A0-A670-4B8C-831E-985C2C9F318F}" type="presOf" srcId="{C415A9C3-AFB1-476E-A4DC-262E8207F813}" destId="{59C3D6FE-60E7-4C9E-A0AC-B846CF7053E7}" srcOrd="0" destOrd="0" presId="urn:microsoft.com/office/officeart/2009/3/layout/StepUpProcess"/>
    <dgm:cxn modelId="{BBB266AD-6AC6-400D-A92C-24F7DC1F2C37}" srcId="{FE6B9D91-66D7-452A-B4E4-6327FBC5ED34}" destId="{77DEAA05-4296-4CA3-835E-9B8235FA145F}" srcOrd="2" destOrd="0" parTransId="{770ADCA0-843A-42C0-A940-CDF8B3564D50}" sibTransId="{79488707-2EED-433E-87E9-9A7CE9FAFA7F}"/>
    <dgm:cxn modelId="{2FEBCFB9-B972-4D03-AAED-B5A4B75CD209}" type="presOf" srcId="{FE6B9D91-66D7-452A-B4E4-6327FBC5ED34}" destId="{14295E3C-1D14-41E1-A992-E6D3BBDAAEC9}" srcOrd="0" destOrd="0" presId="urn:microsoft.com/office/officeart/2009/3/layout/StepUpProcess"/>
    <dgm:cxn modelId="{98DE23D0-75FC-4DFA-8761-20288251ECCE}" srcId="{FE6B9D91-66D7-452A-B4E4-6327FBC5ED34}" destId="{C415A9C3-AFB1-476E-A4DC-262E8207F813}" srcOrd="1" destOrd="0" parTransId="{517C9E89-5038-4D54-A73E-F6F833290F60}" sibTransId="{20DABDEE-8837-4664-8830-8548D114D470}"/>
    <dgm:cxn modelId="{45B750EC-AF04-4769-A74F-E2E67055FC1B}" type="presOf" srcId="{77DEAA05-4296-4CA3-835E-9B8235FA145F}" destId="{01585240-721E-46F4-BE96-3C6A7A510580}" srcOrd="0" destOrd="0" presId="urn:microsoft.com/office/officeart/2009/3/layout/StepUpProcess"/>
    <dgm:cxn modelId="{FCA842ED-E9B0-4C6E-8E27-AC43A8A231B0}" type="presOf" srcId="{8E96EFD3-BC9B-4C00-989E-84FF5F266116}" destId="{DF4AFC4A-9C41-45AE-981C-554D3712C26B}" srcOrd="0" destOrd="0" presId="urn:microsoft.com/office/officeart/2009/3/layout/StepUpProcess"/>
    <dgm:cxn modelId="{AD6419B0-C3FB-4820-AC5E-C74AEE5EBA17}" type="presParOf" srcId="{14295E3C-1D14-41E1-A992-E6D3BBDAAEC9}" destId="{600CBEA7-D9D7-4061-9815-0D608BBF2151}" srcOrd="0" destOrd="0" presId="urn:microsoft.com/office/officeart/2009/3/layout/StepUpProcess"/>
    <dgm:cxn modelId="{6B44D4EA-A3A1-45CC-805B-673E4F1C6C4B}" type="presParOf" srcId="{600CBEA7-D9D7-4061-9815-0D608BBF2151}" destId="{5D60D384-4799-490C-A5DB-9A3D9C83F080}" srcOrd="0" destOrd="0" presId="urn:microsoft.com/office/officeart/2009/3/layout/StepUpProcess"/>
    <dgm:cxn modelId="{7E0EAAD1-5DBE-47F8-AF94-7C877AB3187F}" type="presParOf" srcId="{600CBEA7-D9D7-4061-9815-0D608BBF2151}" destId="{DF4AFC4A-9C41-45AE-981C-554D3712C26B}" srcOrd="1" destOrd="0" presId="urn:microsoft.com/office/officeart/2009/3/layout/StepUpProcess"/>
    <dgm:cxn modelId="{4AE93211-F1AB-4C93-AA9D-D4B560C3C373}" type="presParOf" srcId="{600CBEA7-D9D7-4061-9815-0D608BBF2151}" destId="{3E7A2307-6AF3-4CDE-9098-0263A2894B5F}" srcOrd="2" destOrd="0" presId="urn:microsoft.com/office/officeart/2009/3/layout/StepUpProcess"/>
    <dgm:cxn modelId="{2375F85A-A499-4306-8E5C-542290246400}" type="presParOf" srcId="{14295E3C-1D14-41E1-A992-E6D3BBDAAEC9}" destId="{4058720A-8402-4EC4-8799-6F1CD9819654}" srcOrd="1" destOrd="0" presId="urn:microsoft.com/office/officeart/2009/3/layout/StepUpProcess"/>
    <dgm:cxn modelId="{6CDC1DFE-3FA8-4FA8-947F-6C031CA677E4}" type="presParOf" srcId="{4058720A-8402-4EC4-8799-6F1CD9819654}" destId="{FFADCE65-2821-4050-8436-C063D2474375}" srcOrd="0" destOrd="0" presId="urn:microsoft.com/office/officeart/2009/3/layout/StepUpProcess"/>
    <dgm:cxn modelId="{46DBDC87-D5B4-46A2-B3BC-8201553FF9F7}" type="presParOf" srcId="{14295E3C-1D14-41E1-A992-E6D3BBDAAEC9}" destId="{59F1E96C-6601-402D-A777-D2B92BFC7416}" srcOrd="2" destOrd="0" presId="urn:microsoft.com/office/officeart/2009/3/layout/StepUpProcess"/>
    <dgm:cxn modelId="{F1C5B824-40B3-444F-B48C-E5D67021403E}" type="presParOf" srcId="{59F1E96C-6601-402D-A777-D2B92BFC7416}" destId="{27F6073A-419D-47F4-B523-AE50D81BEA5C}" srcOrd="0" destOrd="0" presId="urn:microsoft.com/office/officeart/2009/3/layout/StepUpProcess"/>
    <dgm:cxn modelId="{BC077928-2DDE-4E54-BFD7-F6C33B43647E}" type="presParOf" srcId="{59F1E96C-6601-402D-A777-D2B92BFC7416}" destId="{59C3D6FE-60E7-4C9E-A0AC-B846CF7053E7}" srcOrd="1" destOrd="0" presId="urn:microsoft.com/office/officeart/2009/3/layout/StepUpProcess"/>
    <dgm:cxn modelId="{E8B3A4BB-0020-4AC0-8E6B-3259568A9B4C}" type="presParOf" srcId="{59F1E96C-6601-402D-A777-D2B92BFC7416}" destId="{D66970BC-7117-46CF-9E07-AEA0C7D26A70}" srcOrd="2" destOrd="0" presId="urn:microsoft.com/office/officeart/2009/3/layout/StepUpProcess"/>
    <dgm:cxn modelId="{4950F758-FEB8-48A5-8498-7FCF446D2209}" type="presParOf" srcId="{14295E3C-1D14-41E1-A992-E6D3BBDAAEC9}" destId="{B23A9CCD-785E-4065-B493-088862B67A64}" srcOrd="3" destOrd="0" presId="urn:microsoft.com/office/officeart/2009/3/layout/StepUpProcess"/>
    <dgm:cxn modelId="{7543355F-FE3D-478F-9E51-402B0618EE8F}" type="presParOf" srcId="{B23A9CCD-785E-4065-B493-088862B67A64}" destId="{2765B179-0306-47A3-9F36-384F5B06889A}" srcOrd="0" destOrd="0" presId="urn:microsoft.com/office/officeart/2009/3/layout/StepUpProcess"/>
    <dgm:cxn modelId="{BFC2CB6C-9D00-453F-8B54-555CA5D0C38B}" type="presParOf" srcId="{14295E3C-1D14-41E1-A992-E6D3BBDAAEC9}" destId="{4BA38AA1-EC48-4E60-8463-5972989C93FA}" srcOrd="4" destOrd="0" presId="urn:microsoft.com/office/officeart/2009/3/layout/StepUpProcess"/>
    <dgm:cxn modelId="{4D0606C1-516C-4D12-B499-0CD7F44534E4}" type="presParOf" srcId="{4BA38AA1-EC48-4E60-8463-5972989C93FA}" destId="{40FA4F84-CE6E-4D6C-BE6E-CEBA390DB123}" srcOrd="0" destOrd="0" presId="urn:microsoft.com/office/officeart/2009/3/layout/StepUpProcess"/>
    <dgm:cxn modelId="{E6DBFE5F-215E-4F67-A5BE-592DB9E594AC}" type="presParOf" srcId="{4BA38AA1-EC48-4E60-8463-5972989C93FA}" destId="{01585240-721E-46F4-BE96-3C6A7A51058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0D384-4799-490C-A5DB-9A3D9C83F080}">
      <dsp:nvSpPr>
        <dsp:cNvPr id="0" name=""/>
        <dsp:cNvSpPr/>
      </dsp:nvSpPr>
      <dsp:spPr>
        <a:xfrm rot="5400000">
          <a:off x="809617" y="774454"/>
          <a:ext cx="1336352" cy="2223660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AFC4A-9C41-45AE-981C-554D3712C26B}">
      <dsp:nvSpPr>
        <dsp:cNvPr id="0" name=""/>
        <dsp:cNvSpPr/>
      </dsp:nvSpPr>
      <dsp:spPr>
        <a:xfrm>
          <a:off x="586547" y="1438849"/>
          <a:ext cx="2007533" cy="175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800" b="1" kern="1200" dirty="0">
              <a:latin typeface="Meiryo UI" panose="020B0604030504040204" pitchFamily="50" charset="-128"/>
              <a:ea typeface="Meiryo UI" panose="020B0604030504040204" pitchFamily="50" charset="-128"/>
            </a:rPr>
            <a:t>Digitalization</a:t>
          </a:r>
        </a:p>
      </dsp:txBody>
      <dsp:txXfrm>
        <a:off x="586547" y="1438849"/>
        <a:ext cx="2007533" cy="1759720"/>
      </dsp:txXfrm>
    </dsp:sp>
    <dsp:sp modelId="{3E7A2307-6AF3-4CDE-9098-0263A2894B5F}">
      <dsp:nvSpPr>
        <dsp:cNvPr id="0" name=""/>
        <dsp:cNvSpPr/>
      </dsp:nvSpPr>
      <dsp:spPr>
        <a:xfrm>
          <a:off x="2215300" y="610745"/>
          <a:ext cx="378779" cy="378779"/>
        </a:xfrm>
        <a:prstGeom prst="triangle">
          <a:avLst>
            <a:gd name="adj" fmla="val 100000"/>
          </a:avLst>
        </a:prstGeom>
        <a:solidFill>
          <a:schemeClr val="accent3">
            <a:hueOff val="998905"/>
            <a:satOff val="-14437"/>
            <a:lumOff val="0"/>
            <a:alphaOff val="0"/>
          </a:schemeClr>
        </a:solidFill>
        <a:ln w="12700" cap="flat" cmpd="sng" algn="ctr">
          <a:solidFill>
            <a:schemeClr val="accent3">
              <a:hueOff val="998905"/>
              <a:satOff val="-14437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F6073A-419D-47F4-B523-AE50D81BEA5C}">
      <dsp:nvSpPr>
        <dsp:cNvPr id="0" name=""/>
        <dsp:cNvSpPr/>
      </dsp:nvSpPr>
      <dsp:spPr>
        <a:xfrm rot="5400000">
          <a:off x="3267230" y="166315"/>
          <a:ext cx="1336352" cy="2223660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1997811"/>
            <a:satOff val="-28874"/>
            <a:lumOff val="0"/>
            <a:alphaOff val="0"/>
          </a:schemeClr>
        </a:solidFill>
        <a:ln w="12700" cap="flat" cmpd="sng" algn="ctr">
          <a:solidFill>
            <a:schemeClr val="accent3">
              <a:hueOff val="1997811"/>
              <a:satOff val="-28874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3D6FE-60E7-4C9E-A0AC-B846CF7053E7}">
      <dsp:nvSpPr>
        <dsp:cNvPr id="0" name=""/>
        <dsp:cNvSpPr/>
      </dsp:nvSpPr>
      <dsp:spPr>
        <a:xfrm>
          <a:off x="3044159" y="830710"/>
          <a:ext cx="2007533" cy="175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800" b="1" kern="1200" dirty="0">
              <a:latin typeface="Meiryo UI" panose="020B0604030504040204" pitchFamily="50" charset="-128"/>
              <a:ea typeface="Meiryo UI" panose="020B0604030504040204" pitchFamily="50" charset="-128"/>
            </a:rPr>
            <a:t>Digitalization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800" b="1" kern="1200" dirty="0">
              <a:latin typeface="Meiryo UI" panose="020B0604030504040204" pitchFamily="50" charset="-128"/>
              <a:ea typeface="Meiryo UI" panose="020B0604030504040204" pitchFamily="50" charset="-128"/>
            </a:rPr>
            <a:t>/Smart</a:t>
          </a:r>
          <a:r>
            <a:rPr kumimoji="1" lang="ja-JP" altLang="en-US" sz="1800" b="1" kern="1200" dirty="0">
              <a:latin typeface="Meiryo UI" panose="020B0604030504040204" pitchFamily="50" charset="-128"/>
              <a:ea typeface="Meiryo UI" panose="020B0604030504040204" pitchFamily="50" charset="-128"/>
            </a:rPr>
            <a:t>化</a:t>
          </a:r>
          <a:endParaRPr lang="zh-TW" altLang="en-US" sz="1800" kern="1200" dirty="0"/>
        </a:p>
      </dsp:txBody>
      <dsp:txXfrm>
        <a:off x="3044159" y="830710"/>
        <a:ext cx="2007533" cy="1759720"/>
      </dsp:txXfrm>
    </dsp:sp>
    <dsp:sp modelId="{D66970BC-7117-46CF-9E07-AEA0C7D26A70}">
      <dsp:nvSpPr>
        <dsp:cNvPr id="0" name=""/>
        <dsp:cNvSpPr/>
      </dsp:nvSpPr>
      <dsp:spPr>
        <a:xfrm>
          <a:off x="4672913" y="2607"/>
          <a:ext cx="378779" cy="378779"/>
        </a:xfrm>
        <a:prstGeom prst="triangle">
          <a:avLst>
            <a:gd name="adj" fmla="val 100000"/>
          </a:avLst>
        </a:prstGeom>
        <a:solidFill>
          <a:schemeClr val="accent3">
            <a:hueOff val="2996716"/>
            <a:satOff val="-43311"/>
            <a:lumOff val="0"/>
            <a:alphaOff val="0"/>
          </a:schemeClr>
        </a:solidFill>
        <a:ln w="12700" cap="flat" cmpd="sng" algn="ctr">
          <a:solidFill>
            <a:schemeClr val="accent3">
              <a:hueOff val="2996716"/>
              <a:satOff val="-43311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A4F84-CE6E-4D6C-BE6E-CEBA390DB123}">
      <dsp:nvSpPr>
        <dsp:cNvPr id="0" name=""/>
        <dsp:cNvSpPr/>
      </dsp:nvSpPr>
      <dsp:spPr>
        <a:xfrm rot="5400000">
          <a:off x="5724842" y="-441823"/>
          <a:ext cx="1336352" cy="2223660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3995621"/>
            <a:satOff val="-57748"/>
            <a:lumOff val="0"/>
            <a:alphaOff val="0"/>
          </a:schemeClr>
        </a:solidFill>
        <a:ln w="12700" cap="flat" cmpd="sng" algn="ctr">
          <a:solidFill>
            <a:schemeClr val="accent3">
              <a:hueOff val="3995621"/>
              <a:satOff val="-57748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585240-721E-46F4-BE96-3C6A7A510580}">
      <dsp:nvSpPr>
        <dsp:cNvPr id="0" name=""/>
        <dsp:cNvSpPr/>
      </dsp:nvSpPr>
      <dsp:spPr>
        <a:xfrm>
          <a:off x="5501772" y="222572"/>
          <a:ext cx="2007533" cy="175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800" b="1" kern="1200" dirty="0">
              <a:latin typeface="Meiryo UI" panose="020B0604030504040204" pitchFamily="50" charset="-128"/>
              <a:ea typeface="Meiryo UI" panose="020B0604030504040204" pitchFamily="50" charset="-128"/>
            </a:rPr>
            <a:t>Digital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1800" b="1" kern="1200" dirty="0">
              <a:latin typeface="Meiryo UI" panose="020B0604030504040204" pitchFamily="50" charset="-128"/>
              <a:ea typeface="Meiryo UI" panose="020B0604030504040204" pitchFamily="50" charset="-128"/>
            </a:rPr>
            <a:t>Transformation</a:t>
          </a:r>
          <a:endParaRPr lang="zh-TW" altLang="en-US" sz="1800" kern="1200" dirty="0"/>
        </a:p>
      </dsp:txBody>
      <dsp:txXfrm>
        <a:off x="5501772" y="222572"/>
        <a:ext cx="2007533" cy="1759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E22A-0008-A04B-BCAB-9BA9B1E15137}" type="datetimeFigureOut">
              <a:rPr kumimoji="1" lang="ja-JP" altLang="en-US" smtClean="0"/>
              <a:t>2024/9/28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5326E-CCE0-FC49-9E69-316AD90B1F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456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F3B4A-B9E6-8249-825D-38F7B3A5783C}" type="datetimeFigureOut">
              <a:rPr kumimoji="1" lang="ja-JP" altLang="en-US" smtClean="0"/>
              <a:t>2024/9/28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6AE-AD79-B84C-945A-39F4A60A9B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535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大家好</a:t>
            </a:r>
            <a:endParaRPr kumimoji="1" lang="en-US" altLang="zh-TW" dirty="0"/>
          </a:p>
          <a:p>
            <a:r>
              <a:rPr kumimoji="1" lang="zh-TW" altLang="en-US" dirty="0"/>
              <a:t>接下來為大家報告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ツール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活用</a:t>
            </a:r>
            <a:r>
              <a:rPr kumimoji="1"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による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窯生產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技術向上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67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如果可以將不需要監控之欠點資訊加以過濾</a:t>
            </a:r>
            <a:endParaRPr lang="en-US" altLang="zh-TW" dirty="0"/>
          </a:p>
          <a:p>
            <a:r>
              <a:rPr lang="zh-TW" altLang="en-US" dirty="0"/>
              <a:t>就可以滿足關鍵指標監控之需求</a:t>
            </a:r>
            <a:endParaRPr lang="en-US" altLang="zh-TW" dirty="0"/>
          </a:p>
          <a:p>
            <a:r>
              <a:rPr lang="zh-TW" altLang="en-US" dirty="0"/>
              <a:t>所以我們利用</a:t>
            </a:r>
            <a:r>
              <a:rPr lang="en-US" altLang="zh-TW" dirty="0"/>
              <a:t>AI</a:t>
            </a:r>
            <a:r>
              <a:rPr lang="zh-TW" altLang="en-US" dirty="0"/>
              <a:t>的圖像辨識機能</a:t>
            </a:r>
            <a:r>
              <a:rPr lang="en-US" altLang="zh-TW" dirty="0"/>
              <a:t>,</a:t>
            </a:r>
            <a:r>
              <a:rPr lang="zh-TW" altLang="en-US" dirty="0"/>
              <a:t>進行各種圖像辨識的訓練</a:t>
            </a:r>
            <a:endParaRPr lang="en-US" altLang="zh-TW" dirty="0"/>
          </a:p>
          <a:p>
            <a:r>
              <a:rPr lang="zh-TW" altLang="en-US" dirty="0"/>
              <a:t>成功開發出無效欠點過濾器</a:t>
            </a:r>
            <a:r>
              <a:rPr lang="en-US" altLang="zh-TW" dirty="0"/>
              <a:t>,</a:t>
            </a:r>
            <a:r>
              <a:rPr lang="zh-TW" altLang="en-US" dirty="0"/>
              <a:t>將有用資訊留下</a:t>
            </a:r>
            <a:endParaRPr lang="en-US" altLang="zh-TW" dirty="0"/>
          </a:p>
          <a:p>
            <a:r>
              <a:rPr lang="zh-TW" altLang="en-US" dirty="0"/>
              <a:t>如圖所示</a:t>
            </a:r>
            <a:r>
              <a:rPr lang="en-US" altLang="zh-TW" dirty="0"/>
              <a:t>,</a:t>
            </a:r>
            <a:r>
              <a:rPr lang="zh-TW" altLang="en-US" dirty="0"/>
              <a:t>經過濾後的圖形可以有效的看出品質的變化</a:t>
            </a:r>
            <a:endParaRPr lang="en-US" altLang="zh-TW" dirty="0"/>
          </a:p>
          <a:p>
            <a:r>
              <a:rPr lang="zh-TW" altLang="en-US" dirty="0"/>
              <a:t>讓現場可以依照品質狀況進行異常排除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013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在提升欠點情報可靠性之後</a:t>
            </a:r>
            <a:endParaRPr lang="en-US" altLang="zh-TW" dirty="0"/>
          </a:p>
          <a:p>
            <a:r>
              <a:rPr lang="zh-TW" altLang="en-US" dirty="0"/>
              <a:t>接下來就是思考如何將所有生產情報能即時掌握</a:t>
            </a:r>
            <a:endParaRPr lang="en-US" altLang="zh-TW" dirty="0"/>
          </a:p>
          <a:p>
            <a:r>
              <a:rPr lang="zh-TW" altLang="en-US" dirty="0"/>
              <a:t>於是製一部相關人員共同討論需求情報內容</a:t>
            </a:r>
            <a:endParaRPr lang="en-US" altLang="zh-TW" dirty="0"/>
          </a:p>
          <a:p>
            <a:r>
              <a:rPr lang="zh-TW" altLang="en-US" dirty="0"/>
              <a:t>依需求做成如畫面所看到的集</a:t>
            </a:r>
            <a:r>
              <a:rPr lang="en-US" altLang="zh-TW" dirty="0"/>
              <a:t>ADT</a:t>
            </a:r>
            <a:r>
              <a:rPr lang="zh-TW" altLang="en-US" dirty="0"/>
              <a:t>全窯爐生產</a:t>
            </a:r>
            <a:r>
              <a:rPr lang="en-US" altLang="zh-TW" dirty="0"/>
              <a:t>/</a:t>
            </a:r>
            <a:r>
              <a:rPr lang="zh-TW" altLang="en-US" dirty="0"/>
              <a:t>品質</a:t>
            </a:r>
            <a:r>
              <a:rPr lang="en-US" altLang="zh-TW" dirty="0"/>
              <a:t>/</a:t>
            </a:r>
            <a:r>
              <a:rPr lang="zh-TW" altLang="en-US" dirty="0"/>
              <a:t>檢查機設備狀態</a:t>
            </a:r>
            <a:r>
              <a:rPr lang="en-US" altLang="zh-TW" dirty="0"/>
              <a:t>/</a:t>
            </a:r>
            <a:r>
              <a:rPr lang="en-US" altLang="ja-JP" sz="9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N-Delta</a:t>
            </a:r>
            <a:r>
              <a:rPr lang="zh-TW" altLang="en-US" sz="9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數據</a:t>
            </a:r>
            <a:r>
              <a:rPr lang="zh-TW" altLang="en-US" dirty="0"/>
              <a:t>等</a:t>
            </a:r>
            <a:r>
              <a:rPr lang="zh-TW" altLang="en-US" sz="9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情報的</a:t>
            </a:r>
            <a:r>
              <a:rPr lang="zh-TW" altLang="en-US" dirty="0"/>
              <a:t>即時監控系統</a:t>
            </a:r>
            <a:endParaRPr lang="en-US" altLang="zh-TW" dirty="0"/>
          </a:p>
          <a:p>
            <a:r>
              <a:rPr lang="zh-TW" altLang="en-US" dirty="0"/>
              <a:t>系統中的情報都是自動收集數據</a:t>
            </a:r>
            <a:r>
              <a:rPr lang="en-US" altLang="zh-TW" dirty="0"/>
              <a:t>,</a:t>
            </a:r>
            <a:r>
              <a:rPr lang="zh-TW" altLang="en-US" dirty="0"/>
              <a:t>並將數據轉化成容易判讀的圖形</a:t>
            </a:r>
            <a:endParaRPr lang="en-US" altLang="zh-TW" dirty="0"/>
          </a:p>
          <a:p>
            <a:r>
              <a:rPr lang="zh-TW" altLang="en-US" dirty="0"/>
              <a:t>終於在窯操作相關情報的即時可視化跨出重要的一大步</a:t>
            </a:r>
            <a:r>
              <a:rPr lang="en-US" altLang="zh-TW" dirty="0"/>
              <a:t>,</a:t>
            </a:r>
            <a:r>
              <a:rPr lang="zh-TW" altLang="en-US" dirty="0"/>
              <a:t>為將來的數位轉型奠下基礎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4216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現場的另一個困擾就是製程中的素板破裂</a:t>
            </a:r>
            <a:endParaRPr lang="en-US" altLang="zh-TW" dirty="0"/>
          </a:p>
          <a:p>
            <a:r>
              <a:rPr lang="zh-TW" altLang="en-US" dirty="0"/>
              <a:t>一旦發生破裂為避免事態擴大</a:t>
            </a:r>
            <a:r>
              <a:rPr lang="en-US" altLang="zh-TW" dirty="0"/>
              <a:t>,</a:t>
            </a:r>
            <a:r>
              <a:rPr lang="zh-TW" altLang="en-US" dirty="0"/>
              <a:t>現場人員可能連休息吃飯時間都沒有</a:t>
            </a:r>
            <a:endParaRPr lang="en-US" altLang="zh-TW" dirty="0"/>
          </a:p>
          <a:p>
            <a:r>
              <a:rPr lang="zh-TW" altLang="en-US" dirty="0"/>
              <a:t>破裂時所需要投入的人力時間</a:t>
            </a:r>
            <a:r>
              <a:rPr lang="en-US" altLang="zh-TW" dirty="0"/>
              <a:t>,</a:t>
            </a:r>
            <a:r>
              <a:rPr lang="zh-TW" altLang="en-US" dirty="0"/>
              <a:t>是所有窯爐擔當最大的恐懼</a:t>
            </a:r>
          </a:p>
          <a:p>
            <a:r>
              <a:rPr lang="zh-TW" altLang="en-US" dirty="0"/>
              <a:t>如何幫助現場消除這一份恐懼</a:t>
            </a:r>
            <a:r>
              <a:rPr lang="en-US" altLang="zh-TW" dirty="0"/>
              <a:t>,</a:t>
            </a:r>
            <a:r>
              <a:rPr lang="zh-TW" altLang="en-US" dirty="0"/>
              <a:t>是我們努力的另一個目標</a:t>
            </a:r>
            <a:endParaRPr lang="en-US" altLang="zh-TW" dirty="0"/>
          </a:p>
          <a:p>
            <a:r>
              <a:rPr lang="zh-TW" altLang="en-US" dirty="0"/>
              <a:t>如果可以像地震警報系統一般</a:t>
            </a:r>
            <a:r>
              <a:rPr lang="en-US" altLang="zh-TW" dirty="0"/>
              <a:t>,</a:t>
            </a:r>
            <a:r>
              <a:rPr lang="zh-TW" altLang="en-US" dirty="0"/>
              <a:t>可以事先提出警告</a:t>
            </a:r>
            <a:r>
              <a:rPr lang="en-US" altLang="zh-TW" dirty="0"/>
              <a:t>,</a:t>
            </a:r>
            <a:r>
              <a:rPr lang="zh-TW" altLang="en-US" dirty="0"/>
              <a:t>幫現場同仁爭取對應的緩衝時間</a:t>
            </a:r>
            <a:endParaRPr lang="en-US" altLang="zh-TW" dirty="0"/>
          </a:p>
          <a:p>
            <a:r>
              <a:rPr lang="zh-TW" altLang="en-US" dirty="0"/>
              <a:t>或許對恐懼的消除能做出貢獻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97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會造成重大損失的生產中</a:t>
            </a:r>
            <a:r>
              <a:rPr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分成</a:t>
            </a:r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HOT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端的</a:t>
            </a:r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Exit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Break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及</a:t>
            </a:r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COLD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上游的</a:t>
            </a:r>
            <a:r>
              <a:rPr lang="zh-TW" altLang="en-US" sz="900" b="1" dirty="0">
                <a:solidFill>
                  <a:srgbClr val="0000FF"/>
                </a:solidFill>
                <a:latin typeface="+mj-ea"/>
                <a:ea typeface="+mj-ea"/>
              </a:rPr>
              <a:t>切折割</a:t>
            </a:r>
            <a:r>
              <a:rPr lang="ja-JP" altLang="en-US" sz="900" b="1" dirty="0">
                <a:solidFill>
                  <a:srgbClr val="0000FF"/>
                </a:solidFill>
                <a:latin typeface="+mj-ea"/>
                <a:ea typeface="+mj-ea"/>
              </a:rPr>
              <a:t>れ</a:t>
            </a:r>
            <a:endParaRPr lang="en-US" altLang="ja-JP" sz="9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TW" altLang="en-US" sz="900" b="1" dirty="0">
                <a:solidFill>
                  <a:srgbClr val="0000FF"/>
                </a:solidFill>
                <a:latin typeface="+mj-ea"/>
                <a:ea typeface="+mj-ea"/>
              </a:rPr>
              <a:t>而造成這</a:t>
            </a:r>
            <a:r>
              <a:rPr lang="en-US" altLang="zh-TW" sz="9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TW" altLang="en-US" sz="900" b="1" dirty="0">
                <a:solidFill>
                  <a:srgbClr val="0000FF"/>
                </a:solidFill>
                <a:latin typeface="+mj-ea"/>
                <a:ea typeface="+mj-ea"/>
              </a:rPr>
              <a:t>種</a:t>
            </a:r>
            <a:r>
              <a:rPr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的主要原因是板質變動</a:t>
            </a:r>
            <a:endParaRPr lang="en-US" altLang="zh-TW" sz="9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900" b="1" dirty="0">
                <a:solidFill>
                  <a:srgbClr val="0000FF"/>
                </a:solidFill>
                <a:latin typeface="+mj-ea"/>
                <a:ea typeface="+mj-ea"/>
              </a:rPr>
              <a:t>如果可以事先針對板質發生變動時提出預警</a:t>
            </a:r>
            <a:r>
              <a:rPr lang="en-US" altLang="zh-TW" sz="900" b="1" dirty="0">
                <a:solidFill>
                  <a:srgbClr val="0000FF"/>
                </a:solidFill>
                <a:latin typeface="+mj-ea"/>
                <a:ea typeface="+mj-ea"/>
              </a:rPr>
              <a:t>,</a:t>
            </a:r>
            <a:r>
              <a:rPr lang="zh-TW" altLang="en-US" sz="900" b="1" dirty="0">
                <a:solidFill>
                  <a:srgbClr val="0000FF"/>
                </a:solidFill>
                <a:latin typeface="+mj-ea"/>
                <a:ea typeface="+mj-ea"/>
              </a:rPr>
              <a:t>應可以幫現場爭取對應的時間甚至預防</a:t>
            </a:r>
            <a:r>
              <a:rPr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發生</a:t>
            </a:r>
            <a:endParaRPr lang="ja-JP" altLang="en-US" sz="9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480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首先是</a:t>
            </a:r>
            <a:r>
              <a:rPr lang="en-US" altLang="zh-TW" dirty="0"/>
              <a:t>HOT</a:t>
            </a:r>
            <a:r>
              <a:rPr lang="zh-TW" altLang="en-US" dirty="0"/>
              <a:t>段的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en-US" altLang="ja-JP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素板成形過程中</a:t>
            </a:r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如果存在大型氣泡</a:t>
            </a:r>
            <a:endParaRPr lang="en-US" altLang="zh-TW" sz="9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容易造成冷卻過程中</a:t>
            </a:r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因氣泡造成的應力集中</a:t>
            </a:r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造成從氣泡為起點發生破裂</a:t>
            </a:r>
            <a:endParaRPr lang="en-US" altLang="zh-TW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2208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endParaRPr lang="en-US" altLang="ja-JP" sz="9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dirty="0"/>
              <a:t>當素板完成徐冷後</a:t>
            </a:r>
            <a:r>
              <a:rPr lang="en-US" altLang="zh-TW" dirty="0"/>
              <a:t>,</a:t>
            </a:r>
            <a:r>
              <a:rPr lang="zh-TW" altLang="en-US" dirty="0"/>
              <a:t>素板的板質就已經固定</a:t>
            </a:r>
            <a:endParaRPr lang="en-US" altLang="zh-TW" dirty="0"/>
          </a:p>
          <a:p>
            <a:r>
              <a:rPr lang="zh-TW" altLang="en-US" dirty="0"/>
              <a:t>當板質不夠安定時在行經</a:t>
            </a:r>
            <a:r>
              <a:rPr lang="en-US" altLang="zh-TW" dirty="0"/>
              <a:t>COLD</a:t>
            </a:r>
            <a:r>
              <a:rPr lang="zh-TW" altLang="en-US" dirty="0"/>
              <a:t>的搬送</a:t>
            </a:r>
            <a:r>
              <a:rPr lang="en-US" altLang="zh-TW" dirty="0"/>
              <a:t>ROLL</a:t>
            </a:r>
            <a:r>
              <a:rPr lang="zh-TW" altLang="en-US" dirty="0"/>
              <a:t>時</a:t>
            </a:r>
            <a:r>
              <a:rPr lang="en-US" altLang="zh-TW" dirty="0"/>
              <a:t>,</a:t>
            </a:r>
            <a:r>
              <a:rPr lang="zh-TW" altLang="en-US" dirty="0"/>
              <a:t>會產生劇烈晃動</a:t>
            </a:r>
            <a:endParaRPr lang="en-US" altLang="zh-TW" dirty="0"/>
          </a:p>
          <a:p>
            <a:r>
              <a:rPr lang="zh-TW" altLang="en-US" dirty="0"/>
              <a:t>而此晃動現象在博搬生產時尤為明顯</a:t>
            </a:r>
            <a:endParaRPr lang="en-US" altLang="zh-TW" dirty="0"/>
          </a:p>
          <a:p>
            <a:r>
              <a:rPr lang="zh-TW" altLang="en-US" dirty="0"/>
              <a:t>如果可以透過現場觀察掌握到品質變化</a:t>
            </a:r>
            <a:r>
              <a:rPr lang="en-US" altLang="zh-TW" dirty="0"/>
              <a:t>,</a:t>
            </a:r>
            <a:r>
              <a:rPr lang="zh-TW" altLang="en-US" dirty="0"/>
              <a:t>應該可以作為操作的參考</a:t>
            </a:r>
            <a:endParaRPr lang="en-US" altLang="zh-TW" dirty="0"/>
          </a:p>
          <a:p>
            <a:r>
              <a:rPr lang="zh-TW" altLang="en-US" dirty="0"/>
              <a:t>大約在</a:t>
            </a:r>
            <a:r>
              <a:rPr lang="en-US" altLang="zh-TW" dirty="0"/>
              <a:t>10 </a:t>
            </a:r>
            <a:r>
              <a:rPr lang="zh-TW" altLang="en-US" dirty="0"/>
              <a:t>年前</a:t>
            </a:r>
            <a:r>
              <a:rPr lang="en-US" altLang="zh-TW" dirty="0"/>
              <a:t>,</a:t>
            </a:r>
            <a:r>
              <a:rPr lang="zh-TW" altLang="en-US" dirty="0"/>
              <a:t>我們在</a:t>
            </a:r>
            <a:r>
              <a:rPr lang="en-US" altLang="zh-TW" dirty="0"/>
              <a:t>COLD</a:t>
            </a:r>
            <a:r>
              <a:rPr lang="zh-TW" altLang="en-US" dirty="0"/>
              <a:t>現場裝設了一個斑馬紋看板來確認素板</a:t>
            </a:r>
            <a:r>
              <a:rPr lang="en-US" altLang="zh-TW" dirty="0"/>
              <a:t>SP/CMI</a:t>
            </a:r>
          </a:p>
          <a:p>
            <a:r>
              <a:rPr lang="zh-TW" altLang="en-US" dirty="0"/>
              <a:t>如右圖所示</a:t>
            </a:r>
            <a:r>
              <a:rPr lang="en-US" altLang="zh-TW" dirty="0"/>
              <a:t>,3/14</a:t>
            </a:r>
            <a:r>
              <a:rPr lang="zh-TW" altLang="en-US" dirty="0"/>
              <a:t>與</a:t>
            </a:r>
            <a:r>
              <a:rPr lang="en-US" altLang="zh-TW" dirty="0"/>
              <a:t>3/16</a:t>
            </a:r>
            <a:r>
              <a:rPr lang="zh-TW" altLang="en-US" dirty="0"/>
              <a:t> 的波紋形狀有所不同且與板哲良率有明顯的相關性</a:t>
            </a:r>
            <a:endParaRPr lang="en-US" altLang="zh-TW" dirty="0"/>
          </a:p>
          <a:p>
            <a:r>
              <a:rPr lang="zh-TW" altLang="en-US" dirty="0"/>
              <a:t>但是在</a:t>
            </a:r>
            <a:r>
              <a:rPr lang="en-US" altLang="zh-TW" dirty="0"/>
              <a:t>ADT</a:t>
            </a:r>
            <a:r>
              <a:rPr lang="zh-TW" altLang="en-US" dirty="0"/>
              <a:t> 近</a:t>
            </a:r>
            <a:r>
              <a:rPr lang="en-US" altLang="zh-TW" dirty="0"/>
              <a:t>10</a:t>
            </a:r>
            <a:r>
              <a:rPr lang="zh-TW" altLang="en-US" dirty="0"/>
              <a:t>年來</a:t>
            </a:r>
            <a:r>
              <a:rPr lang="en-US" altLang="zh-TW" dirty="0"/>
              <a:t>,</a:t>
            </a:r>
            <a:r>
              <a:rPr lang="zh-TW" altLang="en-US" dirty="0"/>
              <a:t>現場人員僅能以目視進行好壞的判斷</a:t>
            </a:r>
            <a:endParaRPr lang="en-US" altLang="zh-TW" dirty="0"/>
          </a:p>
          <a:p>
            <a:r>
              <a:rPr lang="zh-TW" altLang="en-US" dirty="0"/>
              <a:t>實際運用在操作條件上應用不容易實施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223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圖像</a:t>
            </a:r>
            <a:r>
              <a:rPr lang="en-US" altLang="zh-TW" dirty="0"/>
              <a:t>DATA</a:t>
            </a:r>
            <a:r>
              <a:rPr lang="zh-TW" altLang="en-US" dirty="0"/>
              <a:t>不容易判別</a:t>
            </a:r>
            <a:r>
              <a:rPr lang="en-US" altLang="zh-TW" dirty="0"/>
              <a:t>,</a:t>
            </a:r>
            <a:r>
              <a:rPr lang="zh-TW" altLang="en-US" dirty="0"/>
              <a:t>如果可以將圖像數據化</a:t>
            </a:r>
            <a:r>
              <a:rPr lang="en-US" altLang="zh-TW" dirty="0"/>
              <a:t>,</a:t>
            </a:r>
            <a:r>
              <a:rPr lang="zh-TW" altLang="en-US" dirty="0"/>
              <a:t>再進行數據解析</a:t>
            </a:r>
            <a:endParaRPr lang="en-US" altLang="zh-TW" dirty="0"/>
          </a:p>
          <a:p>
            <a:r>
              <a:rPr lang="zh-TW" altLang="en-US" dirty="0"/>
              <a:t>於是想透過畫像解析技定性的圖像轉成可以定量評價的數據</a:t>
            </a:r>
            <a:endParaRPr lang="en-US" altLang="zh-TW" dirty="0"/>
          </a:p>
          <a:p>
            <a:r>
              <a:rPr lang="zh-TW" altLang="en-US" dirty="0"/>
              <a:t>於是由製一部具備</a:t>
            </a:r>
            <a:r>
              <a:rPr lang="en-US" altLang="zh-TW" dirty="0"/>
              <a:t>PYTHON</a:t>
            </a:r>
            <a:r>
              <a:rPr lang="zh-TW" altLang="en-US" dirty="0"/>
              <a:t>能力的同仁進行自主開發</a:t>
            </a:r>
            <a:endParaRPr lang="en-US" altLang="zh-TW" dirty="0"/>
          </a:p>
          <a:p>
            <a:r>
              <a:rPr lang="zh-TW" altLang="en-US" dirty="0"/>
              <a:t>我們收集了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580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9368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9959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今年透過活用</a:t>
            </a:r>
            <a:r>
              <a:rPr kumimoji="1" lang="en-US" altLang="zh-TW" dirty="0"/>
              <a:t>DX</a:t>
            </a:r>
            <a:r>
              <a:rPr kumimoji="1" lang="zh-TW" altLang="en-US" dirty="0"/>
              <a:t>工具</a:t>
            </a:r>
            <a:r>
              <a:rPr kumimoji="1" lang="en-US" altLang="zh-TW" dirty="0"/>
              <a:t>,</a:t>
            </a:r>
            <a:r>
              <a:rPr kumimoji="1" lang="zh-TW" altLang="en-US" dirty="0"/>
              <a:t>我們初步實現了以數據進行決策的目標</a:t>
            </a:r>
            <a:endParaRPr kumimoji="1" lang="en-US" altLang="zh-TW" dirty="0"/>
          </a:p>
          <a:p>
            <a:r>
              <a:rPr kumimoji="1" lang="zh-TW" altLang="en-US" dirty="0"/>
              <a:t>我們將透過將由人員靠</a:t>
            </a:r>
            <a:r>
              <a:rPr kumimoji="1" lang="en-US" altLang="zh-TW" dirty="0"/>
              <a:t>5</a:t>
            </a:r>
            <a:r>
              <a:rPr kumimoji="1" lang="zh-TW" altLang="en-US" dirty="0"/>
              <a:t>感進行判斷的影像數據化</a:t>
            </a:r>
            <a:r>
              <a:rPr kumimoji="1" lang="en-US" altLang="zh-TW" dirty="0"/>
              <a:t>,</a:t>
            </a:r>
            <a:r>
              <a:rPr kumimoji="1" lang="zh-TW" altLang="en-US" dirty="0"/>
              <a:t>再透過數據分析</a:t>
            </a:r>
            <a:r>
              <a:rPr kumimoji="1" lang="en-US" altLang="zh-TW" dirty="0"/>
              <a:t>,</a:t>
            </a:r>
            <a:r>
              <a:rPr kumimoji="1" lang="zh-TW" altLang="en-US" dirty="0"/>
              <a:t>成功達成了</a:t>
            </a:r>
            <a:r>
              <a:rPr kumimoji="1" lang="en-US" altLang="zh-TW" dirty="0"/>
              <a:t>20</a:t>
            </a:r>
            <a:r>
              <a:rPr kumimoji="1" lang="zh-TW" altLang="en-US" dirty="0"/>
              <a:t>多年來的需求</a:t>
            </a:r>
            <a:endParaRPr kumimoji="1" lang="en-US" altLang="zh-TW" dirty="0"/>
          </a:p>
          <a:p>
            <a:r>
              <a:rPr kumimoji="1" lang="zh-TW" altLang="en-US" dirty="0"/>
              <a:t>也可透過提早預警降低現場人員對 生產中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的恐懼</a:t>
            </a:r>
            <a:endParaRPr lang="en-US" altLang="zh-TW" sz="9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而透過自動即時的數據收集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提供人員可以依照品質狀況即時因應調整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將生產中的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LOSS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降到最低</a:t>
            </a:r>
            <a:endParaRPr kumimoji="1" lang="en-US" altLang="zh-TW" sz="9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在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化的過程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我們減少了人員須進行手動收集整理數據的時間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每月達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120Hr/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月</a:t>
            </a:r>
            <a:endParaRPr kumimoji="1" lang="en-US" altLang="zh-TW" sz="9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異常事前預知降低現場工作中壓力</a:t>
            </a:r>
            <a:r>
              <a:rPr lang="en-US" altLang="zh-TW" sz="900" b="1" dirty="0">
                <a:solidFill>
                  <a:srgbClr val="FF3300"/>
                </a:solidFill>
                <a:latin typeface="+mj-ea"/>
                <a:ea typeface="+mj-ea"/>
              </a:rPr>
              <a:t>,</a:t>
            </a:r>
            <a:r>
              <a:rPr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創造一個更安心的工作職場</a:t>
            </a:r>
            <a:endParaRPr lang="en-US" altLang="zh-TW" sz="900" b="1" dirty="0">
              <a:solidFill>
                <a:srgbClr val="FF3300"/>
              </a:solidFill>
              <a:latin typeface="+mj-ea"/>
              <a:ea typeface="+mj-ea"/>
            </a:endParaRPr>
          </a:p>
          <a:p>
            <a:r>
              <a:rPr kumimoji="1"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最後</a:t>
            </a:r>
            <a:r>
              <a:rPr kumimoji="1" lang="en-US" altLang="zh-TW" sz="900" b="1" dirty="0">
                <a:solidFill>
                  <a:srgbClr val="FF3300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透過系統的自主開發</a:t>
            </a:r>
            <a:r>
              <a:rPr kumimoji="1" lang="en-US" altLang="zh-TW" sz="900" b="1" dirty="0">
                <a:solidFill>
                  <a:srgbClr val="FF3300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人員對</a:t>
            </a:r>
            <a:r>
              <a:rPr kumimoji="1" lang="en-US" altLang="zh-TW" sz="900" b="1" dirty="0">
                <a:solidFill>
                  <a:srgbClr val="FF3300"/>
                </a:solidFill>
                <a:latin typeface="+mj-ea"/>
                <a:ea typeface="+mj-ea"/>
              </a:rPr>
              <a:t>DX</a:t>
            </a:r>
            <a:r>
              <a:rPr kumimoji="1"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 工具運用更熟練</a:t>
            </a:r>
            <a:r>
              <a:rPr kumimoji="1" lang="en-US" altLang="zh-TW" sz="900" b="1" dirty="0">
                <a:solidFill>
                  <a:srgbClr val="FF3300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對</a:t>
            </a:r>
            <a:r>
              <a:rPr kumimoji="1" lang="en-US" altLang="zh-TW" sz="900" b="1" dirty="0">
                <a:solidFill>
                  <a:srgbClr val="FF3300"/>
                </a:solidFill>
                <a:latin typeface="+mj-ea"/>
                <a:ea typeface="+mj-ea"/>
              </a:rPr>
              <a:t>DX</a:t>
            </a:r>
            <a:r>
              <a:rPr kumimoji="1"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人才育成也做出重大貢獻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105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從</a:t>
            </a:r>
            <a:r>
              <a:rPr kumimoji="1" lang="ja-JP" altLang="en-US" dirty="0"/>
              <a:t>古田さん方針</a:t>
            </a:r>
            <a:r>
              <a:rPr kumimoji="1" lang="zh-TW" altLang="en-US" dirty="0"/>
              <a:t>中</a:t>
            </a:r>
            <a:r>
              <a:rPr kumimoji="1" lang="en-US" altLang="ja-JP" dirty="0"/>
              <a:t>7</a:t>
            </a:r>
            <a:r>
              <a:rPr kumimoji="1" lang="zh-TW" altLang="en-US" dirty="0"/>
              <a:t>個</a:t>
            </a:r>
            <a:r>
              <a:rPr kumimoji="1" lang="en-US" altLang="ja-JP" dirty="0"/>
              <a:t>KSF</a:t>
            </a:r>
            <a:r>
              <a:rPr kumimoji="1" lang="zh-TW" altLang="en-US" dirty="0"/>
              <a:t>設定製一部重點課題</a:t>
            </a:r>
            <a:endParaRPr kumimoji="1" lang="en-US" altLang="zh-TW" dirty="0"/>
          </a:p>
          <a:p>
            <a:r>
              <a:rPr kumimoji="1" lang="zh-TW" altLang="en-US" dirty="0"/>
              <a:t>其中</a:t>
            </a:r>
            <a:r>
              <a:rPr kumimoji="1" lang="en-US" altLang="zh-TW" dirty="0"/>
              <a:t>,</a:t>
            </a:r>
            <a:r>
              <a:rPr kumimoji="1" lang="zh-TW" altLang="en-US" dirty="0"/>
              <a:t>在</a:t>
            </a:r>
            <a:r>
              <a:rPr kumimoji="1" lang="en-US" altLang="zh-TW" dirty="0"/>
              <a:t>DX</a:t>
            </a:r>
            <a:r>
              <a:rPr kumimoji="1" lang="zh-TW" altLang="en-US" dirty="0"/>
              <a:t>推動方面</a:t>
            </a:r>
            <a:r>
              <a:rPr kumimoji="1" lang="en-US" altLang="zh-TW" dirty="0"/>
              <a:t>,</a:t>
            </a:r>
            <a:r>
              <a:rPr kumimoji="1" lang="zh-TW" altLang="en-US" dirty="0"/>
              <a:t>希望利用</a:t>
            </a:r>
            <a:r>
              <a:rPr kumimoji="1" lang="en-US" altLang="zh-TW" dirty="0"/>
              <a:t>DX</a:t>
            </a:r>
            <a:r>
              <a:rPr kumimoji="1" lang="zh-TW" altLang="en-US" dirty="0"/>
              <a:t>工具來攻克新技術</a:t>
            </a:r>
            <a:endParaRPr kumimoji="1" lang="en-US" altLang="zh-TW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而作為</a:t>
            </a:r>
            <a:r>
              <a:rPr lang="zh-TW" altLang="en-US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推進的核心</a:t>
            </a:r>
            <a:endParaRPr lang="en-US" altLang="zh-TW" sz="9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生產推進課將藉由開發</a:t>
            </a:r>
            <a:r>
              <a:rPr lang="en-US" altLang="zh-TW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工具，協助現場作業同仁解決問題、優化作業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7454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今年我們透過系統完成了將物理現象數據化</a:t>
            </a:r>
            <a:r>
              <a:rPr lang="en-US" altLang="zh-TW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zh-TW" alt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利用數據自動收集的</a:t>
            </a:r>
            <a:r>
              <a:rPr kumimoji="1"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Smart</a:t>
            </a:r>
            <a:r>
              <a:rPr kumimoji="1"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化</a:t>
            </a:r>
            <a:endParaRPr lang="zh-TW" altLang="en-US" dirty="0"/>
          </a:p>
          <a:p>
            <a:pPr algn="l">
              <a:buFont typeface="Arial" panose="020B0604020202020204" pitchFamily="34" charset="0"/>
              <a:buNone/>
            </a:pPr>
            <a:r>
              <a:rPr lang="zh-TW" alt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後續將以今年奠基的基礎</a:t>
            </a:r>
            <a:r>
              <a:rPr lang="en-US" altLang="zh-TW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zh-TW" alt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持續進行窯生產業務進化</a:t>
            </a:r>
            <a:endParaRPr lang="en-US" altLang="zh-TW" b="0" i="0" dirty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zh-TW" b="0" i="0" dirty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None/>
            </a:pPr>
            <a:endParaRPr lang="ja-JP" altLang="en-US" b="0" i="0" dirty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5969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 dirty="0">
                <a:latin typeface="+mj-ea"/>
                <a:ea typeface="+mj-ea"/>
              </a:rPr>
              <a:t>ADT </a:t>
            </a:r>
            <a:r>
              <a:rPr lang="zh-TW" altLang="en-US" sz="900" dirty="0">
                <a:latin typeface="+mj-ea"/>
                <a:ea typeface="+mj-ea"/>
              </a:rPr>
              <a:t>有</a:t>
            </a:r>
            <a:r>
              <a:rPr lang="en-US" altLang="zh-TW" sz="900" dirty="0">
                <a:latin typeface="+mj-ea"/>
                <a:ea typeface="+mj-ea"/>
              </a:rPr>
              <a:t>5</a:t>
            </a:r>
            <a:r>
              <a:rPr lang="zh-TW" altLang="en-US" sz="900" dirty="0">
                <a:latin typeface="+mj-ea"/>
                <a:ea typeface="+mj-ea"/>
              </a:rPr>
              <a:t>座窯爐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是</a:t>
            </a:r>
            <a:r>
              <a:rPr lang="en-US" altLang="zh-TW" sz="900" dirty="0">
                <a:latin typeface="+mj-ea"/>
                <a:ea typeface="+mj-ea"/>
              </a:rPr>
              <a:t>DISPLAY</a:t>
            </a:r>
            <a:r>
              <a:rPr lang="zh-TW" altLang="en-US" sz="900" dirty="0">
                <a:latin typeface="+mj-ea"/>
                <a:ea typeface="+mj-ea"/>
              </a:rPr>
              <a:t>窯爐最多的據點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</a:p>
          <a:p>
            <a:r>
              <a:rPr lang="zh-TW" altLang="en-US" sz="900" dirty="0">
                <a:latin typeface="+mj-ea"/>
                <a:ea typeface="+mj-ea"/>
              </a:rPr>
              <a:t>從</a:t>
            </a:r>
            <a:r>
              <a:rPr lang="en-US" altLang="zh-TW" sz="900" dirty="0">
                <a:latin typeface="+mj-ea"/>
                <a:ea typeface="+mj-ea"/>
              </a:rPr>
              <a:t>2003</a:t>
            </a:r>
            <a:r>
              <a:rPr lang="zh-TW" altLang="en-US" sz="900" dirty="0">
                <a:latin typeface="+mj-ea"/>
                <a:ea typeface="+mj-ea"/>
              </a:rPr>
              <a:t>第一座窯建設迄今已超過</a:t>
            </a:r>
            <a:r>
              <a:rPr lang="en-US" altLang="zh-TW" sz="900" dirty="0">
                <a:latin typeface="+mj-ea"/>
                <a:ea typeface="+mj-ea"/>
              </a:rPr>
              <a:t>20</a:t>
            </a:r>
            <a:r>
              <a:rPr lang="zh-TW" altLang="en-US" sz="900" dirty="0">
                <a:latin typeface="+mj-ea"/>
                <a:ea typeface="+mj-ea"/>
              </a:rPr>
              <a:t>年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這</a:t>
            </a:r>
            <a:r>
              <a:rPr lang="en-US" altLang="zh-TW" sz="900" dirty="0">
                <a:latin typeface="+mj-ea"/>
                <a:ea typeface="+mj-ea"/>
              </a:rPr>
              <a:t>20</a:t>
            </a:r>
            <a:r>
              <a:rPr lang="zh-TW" altLang="en-US" sz="900" dirty="0">
                <a:latin typeface="+mj-ea"/>
                <a:ea typeface="+mj-ea"/>
              </a:rPr>
              <a:t>年來累積了很多生產經驗</a:t>
            </a:r>
            <a:endParaRPr lang="en-US" altLang="zh-TW" sz="900" dirty="0">
              <a:latin typeface="+mj-ea"/>
              <a:ea typeface="+mj-ea"/>
            </a:endParaRPr>
          </a:p>
          <a:p>
            <a:r>
              <a:rPr lang="zh-TW" altLang="en-US" sz="900" dirty="0">
                <a:latin typeface="+mj-ea"/>
                <a:ea typeface="+mj-ea"/>
              </a:rPr>
              <a:t>也培養了很多有經驗的老手</a:t>
            </a:r>
            <a:endParaRPr lang="en-US" altLang="zh-TW" sz="900" dirty="0">
              <a:latin typeface="+mj-ea"/>
              <a:ea typeface="+mj-ea"/>
            </a:endParaRPr>
          </a:p>
          <a:p>
            <a:endParaRPr lang="en-US" altLang="zh-TW" sz="900" dirty="0">
              <a:latin typeface="+mj-ea"/>
              <a:ea typeface="+mj-ea"/>
            </a:endParaRPr>
          </a:p>
          <a:p>
            <a:r>
              <a:rPr lang="zh-TW" altLang="en-US" sz="900" dirty="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以經驗進行決策的方式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</a:p>
          <a:p>
            <a:r>
              <a:rPr lang="zh-TW" altLang="en-US" sz="900" dirty="0">
                <a:latin typeface="+mj-ea"/>
                <a:ea typeface="+mj-ea"/>
              </a:rPr>
              <a:t>似乎有些不符需求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故希望藉由</a:t>
            </a:r>
            <a:r>
              <a:rPr lang="en-US" altLang="zh-TW" sz="900" dirty="0">
                <a:latin typeface="+mj-ea"/>
                <a:ea typeface="+mj-ea"/>
              </a:rPr>
              <a:t>DX</a:t>
            </a:r>
            <a:r>
              <a:rPr lang="zh-TW" altLang="en-US" sz="900" dirty="0">
                <a:latin typeface="+mj-ea"/>
                <a:ea typeface="+mj-ea"/>
              </a:rPr>
              <a:t>技術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從經驗進行決策模式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轉變成以數據進行決策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邁向下一階段</a:t>
            </a:r>
            <a:endParaRPr lang="en-US" altLang="zh-TW" sz="900" dirty="0">
              <a:latin typeface="+mj-ea"/>
              <a:ea typeface="+mj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1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素板製造從原料投入經溶解</a:t>
            </a:r>
            <a:r>
              <a:rPr lang="en-US" altLang="zh-TW" dirty="0"/>
              <a:t>,</a:t>
            </a:r>
            <a:r>
              <a:rPr lang="zh-TW" altLang="en-US" dirty="0"/>
              <a:t>玻璃成形</a:t>
            </a:r>
            <a:r>
              <a:rPr lang="en-US" altLang="zh-TW" dirty="0"/>
              <a:t>.</a:t>
            </a:r>
            <a:r>
              <a:rPr lang="zh-TW" altLang="en-US" dirty="0"/>
              <a:t>徐冷</a:t>
            </a:r>
            <a:r>
              <a:rPr lang="en-US" altLang="zh-TW" dirty="0"/>
              <a:t>,</a:t>
            </a:r>
            <a:r>
              <a:rPr lang="zh-TW" altLang="en-US" dirty="0"/>
              <a:t>品質檢查</a:t>
            </a:r>
            <a:r>
              <a:rPr lang="en-US" altLang="zh-TW" dirty="0"/>
              <a:t>,</a:t>
            </a:r>
            <a:r>
              <a:rPr lang="zh-TW" altLang="en-US" dirty="0"/>
              <a:t>素版切折最終包裝出貨</a:t>
            </a:r>
            <a:endParaRPr lang="en-US" altLang="zh-TW" dirty="0"/>
          </a:p>
          <a:p>
            <a:r>
              <a:rPr lang="zh-TW" altLang="en-US" dirty="0"/>
              <a:t>而這一長串製程中大量的生產及品質數據</a:t>
            </a:r>
            <a:r>
              <a:rPr lang="en-US" altLang="zh-TW" dirty="0"/>
              <a:t>,</a:t>
            </a:r>
            <a:r>
              <a:rPr lang="zh-TW" altLang="en-US" dirty="0"/>
              <a:t>對於提升生產安定性有極大參考價值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43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DX</a:t>
            </a:r>
            <a:r>
              <a:rPr lang="zh-TW" altLang="en-US" dirty="0"/>
              <a:t>推動範圍非常廣泛</a:t>
            </a:r>
            <a:r>
              <a:rPr lang="en-US" altLang="zh-TW" dirty="0"/>
              <a:t>,</a:t>
            </a:r>
          </a:p>
          <a:p>
            <a:r>
              <a:rPr lang="zh-TW" altLang="en-US" dirty="0"/>
              <a:t>我們希望透過讓現場同仁體會</a:t>
            </a:r>
            <a:r>
              <a:rPr lang="en-US" altLang="zh-TW" dirty="0"/>
              <a:t>DX</a:t>
            </a:r>
            <a:r>
              <a:rPr lang="zh-TW" altLang="en-US" dirty="0"/>
              <a:t>推動所帶來好處</a:t>
            </a:r>
            <a:r>
              <a:rPr lang="en-US" altLang="zh-TW" dirty="0"/>
              <a:t>,</a:t>
            </a:r>
            <a:r>
              <a:rPr lang="zh-TW" altLang="en-US" dirty="0"/>
              <a:t>進而接受製一部整體轉型</a:t>
            </a:r>
            <a:endParaRPr lang="en-US" altLang="zh-TW" dirty="0"/>
          </a:p>
          <a:p>
            <a:r>
              <a:rPr lang="zh-TW" altLang="en-US" dirty="0"/>
              <a:t>因此</a:t>
            </a:r>
            <a:r>
              <a:rPr lang="en-US" altLang="zh-TW" dirty="0"/>
              <a:t>,</a:t>
            </a:r>
            <a:r>
              <a:rPr lang="zh-TW" altLang="en-US" dirty="0"/>
              <a:t>今年度我們選擇協助解決現場困擾開始做起</a:t>
            </a:r>
            <a:r>
              <a:rPr lang="en-US" altLang="zh-TW" dirty="0"/>
              <a:t>,</a:t>
            </a:r>
          </a:p>
          <a:p>
            <a:r>
              <a:rPr lang="zh-TW" altLang="en-US" dirty="0"/>
              <a:t>傾聽現場心聲之後</a:t>
            </a:r>
            <a:r>
              <a:rPr lang="en-US" altLang="zh-TW" dirty="0"/>
              <a:t>,</a:t>
            </a:r>
          </a:p>
          <a:p>
            <a:r>
              <a:rPr lang="zh-TW" altLang="en-US" dirty="0"/>
              <a:t>先是窯的生產操作部分</a:t>
            </a:r>
            <a:r>
              <a:rPr lang="en-US" altLang="zh-TW" dirty="0"/>
              <a:t>,</a:t>
            </a:r>
            <a:r>
              <a:rPr lang="zh-TW" altLang="en-US" dirty="0"/>
              <a:t>有品質情報無法立即掌握及欠點情報經度須提高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7303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窯的生產操作需要由後段精查設備</a:t>
            </a:r>
            <a:r>
              <a:rPr lang="en-US" altLang="zh-TW" dirty="0"/>
              <a:t>,</a:t>
            </a:r>
            <a:r>
              <a:rPr lang="zh-TW" altLang="en-US" dirty="0"/>
              <a:t>收率檢查等品質指標作為判斷依據</a:t>
            </a:r>
            <a:endParaRPr lang="en-US" altLang="zh-TW" dirty="0"/>
          </a:p>
          <a:p>
            <a:r>
              <a:rPr lang="zh-TW" altLang="en-US" dirty="0"/>
              <a:t>而這些資訊分散在各工程站</a:t>
            </a:r>
            <a:r>
              <a:rPr lang="en-US" altLang="zh-TW" dirty="0"/>
              <a:t>,</a:t>
            </a:r>
            <a:r>
              <a:rPr lang="zh-TW" altLang="en-US" dirty="0"/>
              <a:t>無法立即掌握</a:t>
            </a:r>
            <a:endParaRPr lang="en-US" altLang="zh-TW" dirty="0"/>
          </a:p>
          <a:p>
            <a:r>
              <a:rPr lang="zh-TW" altLang="en-US" dirty="0"/>
              <a:t>另外正確的欠點情報</a:t>
            </a:r>
            <a:r>
              <a:rPr lang="en-US" altLang="zh-TW" dirty="0"/>
              <a:t>,</a:t>
            </a:r>
            <a:r>
              <a:rPr lang="zh-TW" altLang="en-US" dirty="0"/>
              <a:t>是窯發生問題時最重要的參考依據</a:t>
            </a:r>
            <a:endParaRPr lang="en-US" altLang="zh-TW" dirty="0"/>
          </a:p>
          <a:p>
            <a:r>
              <a:rPr lang="zh-TW" altLang="en-US" dirty="0"/>
              <a:t>但</a:t>
            </a:r>
            <a:r>
              <a:rPr lang="en-US" altLang="zh-TW" dirty="0"/>
              <a:t>,</a:t>
            </a:r>
            <a:r>
              <a:rPr lang="zh-TW" altLang="en-US" dirty="0"/>
              <a:t>很多欠點很相似</a:t>
            </a:r>
            <a:r>
              <a:rPr lang="en-US" altLang="zh-TW" dirty="0"/>
              <a:t>,</a:t>
            </a:r>
            <a:r>
              <a:rPr lang="zh-TW" altLang="en-US" dirty="0"/>
              <a:t>無發正確進行判斷</a:t>
            </a:r>
            <a:endParaRPr lang="en-US" altLang="zh-TW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導致品質情報無法正確又即時的掌握</a:t>
            </a:r>
            <a:endParaRPr lang="en-US" altLang="zh-TW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增添現場對於相關生產操作的難度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817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727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將所有</a:t>
            </a:r>
            <a:r>
              <a:rPr lang="en-US" altLang="zh-TW" dirty="0"/>
              <a:t>DATA</a:t>
            </a:r>
            <a:r>
              <a:rPr lang="zh-TW" altLang="en-US" dirty="0"/>
              <a:t>轉化成圖形之後</a:t>
            </a:r>
            <a:r>
              <a:rPr lang="en-US" altLang="zh-TW" dirty="0"/>
              <a:t>,</a:t>
            </a:r>
            <a:r>
              <a:rPr lang="zh-TW" altLang="en-US" dirty="0"/>
              <a:t>發現部分資訊化成圖表之後</a:t>
            </a:r>
            <a:r>
              <a:rPr lang="en-US" altLang="zh-TW" dirty="0"/>
              <a:t>,</a:t>
            </a:r>
            <a:r>
              <a:rPr lang="zh-TW" altLang="en-US" dirty="0"/>
              <a:t>並無法簡單進行判斷</a:t>
            </a:r>
            <a:endParaRPr lang="en-US" altLang="zh-TW" dirty="0"/>
          </a:p>
          <a:p>
            <a:r>
              <a:rPr lang="zh-TW" altLang="en-US" dirty="0"/>
              <a:t>如圖所示：這是經過ＴＯＭ３檢查機獲得的欠點資訊所畫出的圖形</a:t>
            </a:r>
            <a:endParaRPr lang="en-US" altLang="zh-TW" dirty="0"/>
          </a:p>
          <a:p>
            <a:r>
              <a:rPr lang="zh-TW" altLang="en-US" dirty="0"/>
              <a:t>只能看出散亂的欠點分布，無法確認出品質的變化</a:t>
            </a:r>
            <a:endParaRPr lang="en-US" altLang="zh-TW" dirty="0"/>
          </a:p>
          <a:p>
            <a:r>
              <a:rPr lang="zh-TW" altLang="en-US" dirty="0"/>
              <a:t>為有效掌握品質狀況，針對欠點進行分類</a:t>
            </a:r>
            <a:endParaRPr lang="en-US" altLang="zh-TW" dirty="0"/>
          </a:p>
          <a:p>
            <a:r>
              <a:rPr lang="zh-TW" altLang="en-US" dirty="0"/>
              <a:t>檢查機所檢查出的欠點有許多種類</a:t>
            </a:r>
            <a:endParaRPr lang="en-US" altLang="zh-TW" dirty="0"/>
          </a:p>
          <a:p>
            <a:r>
              <a:rPr lang="zh-TW" altLang="en-US" dirty="0"/>
              <a:t>而其中只有特定幾項欠點是具有品質指標意義的</a:t>
            </a:r>
            <a:endParaRPr lang="en-US" altLang="zh-TW" dirty="0"/>
          </a:p>
          <a:p>
            <a:r>
              <a:rPr lang="zh-TW" altLang="en-US" dirty="0"/>
              <a:t>如果可以只針對有意義欠點進行可視化</a:t>
            </a:r>
            <a:r>
              <a:rPr lang="en-US" altLang="zh-TW" dirty="0"/>
              <a:t>,</a:t>
            </a:r>
            <a:r>
              <a:rPr lang="zh-TW" altLang="en-US" dirty="0"/>
              <a:t>應該可以有效掌握品質變化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09242" y="772717"/>
            <a:ext cx="6496717" cy="1134666"/>
          </a:xfrm>
        </p:spPr>
        <p:txBody>
          <a:bodyPr anchor="ctr" anchorCtr="0">
            <a:normAutofit/>
          </a:bodyPr>
          <a:lstStyle>
            <a:lvl1pPr algn="l">
              <a:defRPr sz="30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 dirty="0"/>
              <a:t>スライドタイトル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09242" y="2227498"/>
            <a:ext cx="6496717" cy="5703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dirty="0"/>
              <a:t>サブタイトル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09241" y="3763884"/>
            <a:ext cx="2779436" cy="3240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 b="1" i="0" spc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r>
              <a:rPr lang="ja-JP" altLang="en-US" sz="1400"/>
              <a:t>年</a:t>
            </a:r>
            <a:r>
              <a:rPr lang="en-US" altLang="ja-JP"/>
              <a:t>XX</a:t>
            </a:r>
            <a:r>
              <a:rPr lang="ja-JP" altLang="en-US" sz="1400"/>
              <a:t>月</a:t>
            </a:r>
            <a:r>
              <a:rPr lang="en-US" altLang="ja-JP"/>
              <a:t>XX</a:t>
            </a:r>
            <a:r>
              <a:rPr lang="ja-JP" altLang="en-US" sz="1400"/>
              <a:t>日</a:t>
            </a:r>
            <a:endParaRPr lang="ja-JP" altLang="en-US" sz="1400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36" y="0"/>
            <a:ext cx="1844264" cy="867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 userDrawn="1"/>
        </p:nvSpPr>
        <p:spPr>
          <a:xfrm>
            <a:off x="376721" y="3554400"/>
            <a:ext cx="9653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700" b="1" i="0" baseline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rPr>
              <a:t>END</a:t>
            </a:r>
            <a:endParaRPr kumimoji="1" lang="ja-JP" altLang="en-US" sz="2700" b="1" i="0" baseline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" y="1022956"/>
            <a:ext cx="2309330" cy="108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19939" y="770711"/>
            <a:ext cx="7886700" cy="1101632"/>
          </a:xfrm>
        </p:spPr>
        <p:txBody>
          <a:bodyPr>
            <a:normAutofit/>
          </a:bodyPr>
          <a:lstStyle>
            <a:lvl1pPr>
              <a:defRPr sz="30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タイトル</a:t>
            </a:r>
            <a:endParaRPr 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8229600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457200" y="2481137"/>
            <a:ext cx="8229600" cy="72008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7511143" y="2481137"/>
            <a:ext cx="1175657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7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38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1477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10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222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5240"/>
            <a:ext cx="7714100" cy="509402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88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241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D0F764-068D-2BCC-F7A7-2CADDF37A1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B6EED890-1B7B-B0CC-0D7D-66725714106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87078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8D81E8C-2ED7-432A-1188-4D1C27B78FE1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F85B658-3250-2FA8-4010-5E65CEF824A7}"/>
              </a:ext>
            </a:extLst>
          </p:cNvPr>
          <p:cNvCxnSpPr>
            <a:cxnSpLocks/>
          </p:cNvCxnSpPr>
          <p:nvPr userDrawn="1"/>
        </p:nvCxnSpPr>
        <p:spPr>
          <a:xfrm>
            <a:off x="4787078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コンテンツ プレースホルダー 4">
            <a:extLst>
              <a:ext uri="{FF2B5EF4-FFF2-40B4-BE49-F238E27FC236}">
                <a16:creationId xmlns:a16="http://schemas.microsoft.com/office/drawing/2014/main" id="{A144934F-F95D-0746-2313-4538F328ED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>
              <a:defRPr sz="14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12EA5B26-7970-7CB6-3375-FB5FDE682F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3735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D1831076-468A-CFC9-BAEF-26FA38E72F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564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F671D5B-9D9E-F12C-80A8-C39973288DE0}"/>
              </a:ext>
            </a:extLst>
          </p:cNvPr>
          <p:cNvCxnSpPr>
            <a:cxnSpLocks/>
          </p:cNvCxnSpPr>
          <p:nvPr userDrawn="1"/>
        </p:nvCxnSpPr>
        <p:spPr>
          <a:xfrm>
            <a:off x="724564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C25081B7-984C-EDC5-2495-586BDE79E1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0" name="コンテンツ プレースホルダー 4">
            <a:extLst>
              <a:ext uri="{FF2B5EF4-FFF2-40B4-BE49-F238E27FC236}">
                <a16:creationId xmlns:a16="http://schemas.microsoft.com/office/drawing/2014/main" id="{1AB13C55-E8E5-DD99-159F-054A9985E78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03DFB0EE-5CEA-389E-7A0D-DF9DD8346B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75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EEA57865-6712-5124-EEEC-4323EC8A33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83078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53CA1A0-6E16-18EE-E916-03ACCBF9D862}"/>
              </a:ext>
            </a:extLst>
          </p:cNvPr>
          <p:cNvCxnSpPr>
            <a:cxnSpLocks/>
          </p:cNvCxnSpPr>
          <p:nvPr userDrawn="1"/>
        </p:nvCxnSpPr>
        <p:spPr>
          <a:xfrm>
            <a:off x="5183078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2">
            <a:extLst>
              <a:ext uri="{FF2B5EF4-FFF2-40B4-BE49-F238E27FC236}">
                <a16:creationId xmlns:a16="http://schemas.microsoft.com/office/drawing/2014/main" id="{41370F1B-A368-BF66-DA4D-C2CA4466E1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24564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338ED6-9B35-48B0-9737-46DBD97800AF}"/>
              </a:ext>
            </a:extLst>
          </p:cNvPr>
          <p:cNvCxnSpPr>
            <a:cxnSpLocks/>
          </p:cNvCxnSpPr>
          <p:nvPr userDrawn="1"/>
        </p:nvCxnSpPr>
        <p:spPr>
          <a:xfrm>
            <a:off x="724564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コンテンツ プレースホルダー 4">
            <a:extLst>
              <a:ext uri="{FF2B5EF4-FFF2-40B4-BE49-F238E27FC236}">
                <a16:creationId xmlns:a16="http://schemas.microsoft.com/office/drawing/2014/main" id="{E0C3873C-47A0-550D-1E95-EB76E6C3C9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8564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1" name="コンテンツ プレースホルダー 4">
            <a:extLst>
              <a:ext uri="{FF2B5EF4-FFF2-40B4-BE49-F238E27FC236}">
                <a16:creationId xmlns:a16="http://schemas.microsoft.com/office/drawing/2014/main" id="{D6D14370-6F6D-FB31-81F8-CF2340D4BE3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87078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2" name="テキスト プレースホルダー 2">
            <a:extLst>
              <a:ext uri="{FF2B5EF4-FFF2-40B4-BE49-F238E27FC236}">
                <a16:creationId xmlns:a16="http://schemas.microsoft.com/office/drawing/2014/main" id="{AC93169B-6233-1C1C-35BB-95E27278077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183078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0F9798C-115D-9E4E-4C27-C3DC7323CA50}"/>
              </a:ext>
            </a:extLst>
          </p:cNvPr>
          <p:cNvCxnSpPr>
            <a:cxnSpLocks/>
          </p:cNvCxnSpPr>
          <p:nvPr userDrawn="1"/>
        </p:nvCxnSpPr>
        <p:spPr>
          <a:xfrm>
            <a:off x="5183078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590E937-F808-7F3E-4AE5-EBB072BE43CB}"/>
              </a:ext>
            </a:extLst>
          </p:cNvPr>
          <p:cNvSpPr/>
          <p:nvPr userDrawn="1"/>
        </p:nvSpPr>
        <p:spPr>
          <a:xfrm>
            <a:off x="328564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1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2F712-EC31-F8F0-E4F9-930ED5420E5F}"/>
              </a:ext>
            </a:extLst>
          </p:cNvPr>
          <p:cNvSpPr/>
          <p:nvPr userDrawn="1"/>
        </p:nvSpPr>
        <p:spPr>
          <a:xfrm>
            <a:off x="4787078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2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A1D2BC1-4C6D-2A0A-DF95-F2C85EFC662F}"/>
              </a:ext>
            </a:extLst>
          </p:cNvPr>
          <p:cNvSpPr/>
          <p:nvPr userDrawn="1"/>
        </p:nvSpPr>
        <p:spPr>
          <a:xfrm>
            <a:off x="328564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3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62F62C7-8368-2063-BE01-3D006EC25243}"/>
              </a:ext>
            </a:extLst>
          </p:cNvPr>
          <p:cNvSpPr/>
          <p:nvPr userDrawn="1"/>
        </p:nvSpPr>
        <p:spPr>
          <a:xfrm>
            <a:off x="4787078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4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main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82C7087E-5AF5-304D-7955-3591C9AA450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0054" y="900000"/>
            <a:ext cx="2520000" cy="3780000"/>
          </a:xfrm>
          <a:prstGeom prst="rect">
            <a:avLst/>
          </a:prstGeo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400"/>
            </a:lvl1pPr>
            <a:lvl5pPr>
              <a:lnSpc>
                <a:spcPct val="120000"/>
              </a:lnSpc>
              <a:defRPr lang="ja-JP" altLang="en-US" sz="1400" dirty="0" smtClean="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50BEBC8C-F41A-081D-B925-599F0FC9C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5760000" cy="48231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32BBAC9-2892-BCC5-D60B-8FA06C6049D6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576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2">
            <a:extLst>
              <a:ext uri="{FF2B5EF4-FFF2-40B4-BE49-F238E27FC236}">
                <a16:creationId xmlns:a16="http://schemas.microsoft.com/office/drawing/2014/main" id="{838866BF-27CF-E735-EAB7-B5747B63E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0054" y="900000"/>
            <a:ext cx="2520000" cy="48231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sp>
        <p:nvSpPr>
          <p:cNvPr id="31" name="コンテンツ プレースホルダー 4">
            <a:extLst>
              <a:ext uri="{FF2B5EF4-FFF2-40B4-BE49-F238E27FC236}">
                <a16:creationId xmlns:a16="http://schemas.microsoft.com/office/drawing/2014/main" id="{E6A03CD7-704D-58FB-23BA-EC4D06BD2F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8564" y="1425845"/>
            <a:ext cx="5760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lnSpc>
                <a:spcPct val="120000"/>
              </a:lnSpc>
              <a:defRPr/>
            </a:lvl4pPr>
            <a:lvl5pPr>
              <a:defRPr sz="14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9253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79041" y="76655"/>
            <a:ext cx="7704707" cy="67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CC3E709-0181-D5C9-2791-DE277477F3C0}"/>
              </a:ext>
            </a:extLst>
          </p:cNvPr>
          <p:cNvCxnSpPr/>
          <p:nvPr userDrawn="1"/>
        </p:nvCxnSpPr>
        <p:spPr>
          <a:xfrm>
            <a:off x="131614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989AFA-3F7E-928E-3C8E-099A01713A69}"/>
              </a:ext>
            </a:extLst>
          </p:cNvPr>
          <p:cNvSpPr txBox="1"/>
          <p:nvPr userDrawn="1"/>
        </p:nvSpPr>
        <p:spPr>
          <a:xfrm>
            <a:off x="7341212" y="4930259"/>
            <a:ext cx="1046788" cy="135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kumimoji="1" lang="en-US" altLang="ja-JP" sz="750" b="1" i="0" dirty="0">
                <a:solidFill>
                  <a:srgbClr val="324650"/>
                </a:solidFill>
                <a:latin typeface="+mj-lt"/>
                <a:cs typeface="Meiryo" charset="-128"/>
              </a:rPr>
              <a:t>Internal Use Only</a:t>
            </a:r>
            <a:endParaRPr kumimoji="1" lang="ja-JP" altLang="en-US" sz="750" b="1" i="0" dirty="0">
              <a:solidFill>
                <a:srgbClr val="324650"/>
              </a:solidFill>
              <a:latin typeface="+mj-lt"/>
              <a:cs typeface="Meiryo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1F6AD9-94DC-088A-C339-A1F2ACA3DA0B}"/>
              </a:ext>
            </a:extLst>
          </p:cNvPr>
          <p:cNvSpPr/>
          <p:nvPr userDrawn="1"/>
        </p:nvSpPr>
        <p:spPr>
          <a:xfrm>
            <a:off x="7321058" y="4907309"/>
            <a:ext cx="16200" cy="18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CB8317-D69F-3CA8-AB3A-BCCD901B829F}"/>
              </a:ext>
            </a:extLst>
          </p:cNvPr>
          <p:cNvSpPr txBox="1"/>
          <p:nvPr userDrawn="1"/>
        </p:nvSpPr>
        <p:spPr>
          <a:xfrm>
            <a:off x="8398800" y="4935600"/>
            <a:ext cx="522000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r"/>
            <a:fld id="{E6CCD1F1-ACA8-4022-AD13-BC347897C9F3}" type="slidenum">
              <a:rPr kumimoji="1" lang="ja-JP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D400FC2-C642-709C-F7CB-791E544830AD}"/>
              </a:ext>
            </a:extLst>
          </p:cNvPr>
          <p:cNvSpPr txBox="1"/>
          <p:nvPr userDrawn="1"/>
        </p:nvSpPr>
        <p:spPr>
          <a:xfrm>
            <a:off x="4572000" y="4935600"/>
            <a:ext cx="2769212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Meiryo UI"/>
                <a:cs typeface="+mn-cs"/>
              </a:rPr>
              <a:t>©AGC Inc.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75C1CF-6B6F-6394-019F-355FAC10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2000" lvl="0" indent="-25200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640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81" r:id="rId3"/>
    <p:sldLayoutId id="2147483675" r:id="rId4"/>
    <p:sldLayoutId id="2147483682" r:id="rId5"/>
    <p:sldLayoutId id="2147483676" r:id="rId6"/>
    <p:sldLayoutId id="2147483677" r:id="rId7"/>
    <p:sldLayoutId id="2147483678" r:id="rId8"/>
    <p:sldLayoutId id="2147483679" r:id="rId9"/>
    <p:sldLayoutId id="2147483683" r:id="rId10"/>
    <p:sldLayoutId id="2147483674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5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lang="ja-JP" altLang="en-US" sz="2000" b="0" i="0" kern="1200" baseline="0" dirty="0" smtClean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61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16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7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14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33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8000" indent="-144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0.wdp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microsoft.com/office/2007/relationships/hdphoto" Target="../media/hdphoto12.wdp"/><Relationship Id="rId4" Type="http://schemas.microsoft.com/office/2007/relationships/hdphoto" Target="../media/hdphoto9.wdp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50.png"/><Relationship Id="rId7" Type="http://schemas.openxmlformats.org/officeDocument/2006/relationships/image" Target="../media/image59.png"/><Relationship Id="rId12" Type="http://schemas.microsoft.com/office/2007/relationships/hdphoto" Target="../media/hdphoto16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3.wdp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microsoft.com/office/2007/relationships/hdphoto" Target="../media/hdphoto15.wdp"/><Relationship Id="rId4" Type="http://schemas.microsoft.com/office/2007/relationships/hdphoto" Target="../media/hdphoto8.wdp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8.wdp"/><Relationship Id="rId5" Type="http://schemas.openxmlformats.org/officeDocument/2006/relationships/image" Target="../media/image63.png"/><Relationship Id="rId4" Type="http://schemas.microsoft.com/office/2007/relationships/hdphoto" Target="../media/hdphoto17.wdp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microsoft.com/office/2007/relationships/hdphoto" Target="../media/hdphoto21.wdp"/><Relationship Id="rId3" Type="http://schemas.openxmlformats.org/officeDocument/2006/relationships/image" Target="../media/image63.png"/><Relationship Id="rId7" Type="http://schemas.microsoft.com/office/2007/relationships/hdphoto" Target="../media/hdphoto19.wdp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0" Type="http://schemas.microsoft.com/office/2007/relationships/hdphoto" Target="../media/hdphoto20.wdp"/><Relationship Id="rId4" Type="http://schemas.microsoft.com/office/2007/relationships/hdphoto" Target="../media/hdphoto18.wdp"/><Relationship Id="rId9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microsoft.com/office/2007/relationships/hdphoto" Target="../media/hdphoto22.wdp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9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microsoft.com/office/2007/relationships/hdphoto" Target="../media/hdphoto2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2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12" Type="http://schemas.microsoft.com/office/2007/relationships/hdphoto" Target="../media/hdphoto24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72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microsoft.com/office/2007/relationships/hdphoto" Target="../media/hdphoto25.wdp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68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7.png"/><Relationship Id="rId5" Type="http://schemas.openxmlformats.org/officeDocument/2006/relationships/image" Target="../media/image103.png"/><Relationship Id="rId10" Type="http://schemas.openxmlformats.org/officeDocument/2006/relationships/image" Target="../media/image106.png"/><Relationship Id="rId4" Type="http://schemas.openxmlformats.org/officeDocument/2006/relationships/image" Target="../media/image102.emf"/><Relationship Id="rId9" Type="http://schemas.microsoft.com/office/2007/relationships/hdphoto" Target="../media/hdphoto26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1.jpg"/><Relationship Id="rId7" Type="http://schemas.openxmlformats.org/officeDocument/2006/relationships/image" Target="../media/image35.jpeg"/><Relationship Id="rId12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43.png"/><Relationship Id="rId5" Type="http://schemas.openxmlformats.org/officeDocument/2006/relationships/image" Target="../media/image33.png"/><Relationship Id="rId10" Type="http://schemas.openxmlformats.org/officeDocument/2006/relationships/image" Target="../media/image42.pn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4.png"/><Relationship Id="rId7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microsoft.com/office/2007/relationships/hdphoto" Target="../media/hdphoto7.wdp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microsoft.com/office/2007/relationships/hdphoto" Target="../media/hdphoto5.wdp"/><Relationship Id="rId9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microsoft.com/office/2007/relationships/hdphoto" Target="../media/hdphoto8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0.wdp"/><Relationship Id="rId5" Type="http://schemas.openxmlformats.org/officeDocument/2006/relationships/image" Target="../media/image52.png"/><Relationship Id="rId10" Type="http://schemas.microsoft.com/office/2007/relationships/hdphoto" Target="../media/hdphoto12.wdp"/><Relationship Id="rId4" Type="http://schemas.microsoft.com/office/2007/relationships/hdphoto" Target="../media/hdphoto9.wdp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02663C2-02B8-460A-F0AA-C29EC40455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8230" y="0"/>
            <a:ext cx="8529403" cy="5138966"/>
          </a:xfrm>
          <a:prstGeom prst="rect">
            <a:avLst/>
          </a:prstGeom>
        </p:spPr>
      </p:pic>
      <p:sp>
        <p:nvSpPr>
          <p:cNvPr id="51" name="タイトル 50">
            <a:extLst>
              <a:ext uri="{FF2B5EF4-FFF2-40B4-BE49-F238E27FC236}">
                <a16:creationId xmlns:a16="http://schemas.microsoft.com/office/drawing/2014/main" id="{27C139A7-E1D0-61D8-3838-4A8F7BF9D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176" y="423606"/>
            <a:ext cx="6939528" cy="535531"/>
          </a:xfrm>
        </p:spPr>
        <p:txBody>
          <a:bodyPr wrap="none">
            <a:spAutoFit/>
          </a:bodyPr>
          <a:lstStyle/>
          <a:p>
            <a:r>
              <a:rPr kumimoji="1" lang="en-US" altLang="ja-JP" sz="3100" dirty="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ja-JP" altLang="en-US" sz="3100" dirty="0">
                <a:solidFill>
                  <a:schemeClr val="tx1"/>
                </a:solidFill>
                <a:latin typeface="+mj-ea"/>
                <a:ea typeface="+mj-ea"/>
              </a:rPr>
              <a:t>ツール活用による窯生產技術向上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168AD4EF-C524-0A6C-C9C3-F35ABAA2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32479" y="4553962"/>
            <a:ext cx="1879041" cy="307777"/>
          </a:xfrm>
        </p:spPr>
        <p:txBody>
          <a:bodyPr wrap="none">
            <a:spAutoFit/>
          </a:bodyPr>
          <a:lstStyle>
            <a:lvl1pPr>
              <a:defRPr sz="1575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生產推進課</a:t>
            </a:r>
            <a:endParaRPr lang="ja-JP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19BB77-3D5E-E1E0-6BB1-1243E6476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93358" y="2123795"/>
            <a:ext cx="3529970" cy="17476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86B5492-2091-643E-D3E4-9213EBCDAE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971" y="39997"/>
            <a:ext cx="808205" cy="8082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89D1921-D89A-5FCA-770D-682F723F6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054" y="1320902"/>
            <a:ext cx="3087043" cy="24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49307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生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整理～雜訊去除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8021" y="4562461"/>
            <a:ext cx="66479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自行開發辨識系統，提高資料的參考價值，同時提升工作效率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09120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774409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00693" y="1542484"/>
            <a:ext cx="3752348" cy="2658076"/>
            <a:chOff x="345143" y="688925"/>
            <a:chExt cx="5801051" cy="4109332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08835"/>
              <a:chOff x="345143" y="889422"/>
              <a:chExt cx="5801051" cy="3908835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5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488087"/>
                <a:ext cx="616465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4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4187672" y="1678345"/>
            <a:ext cx="792000" cy="2469814"/>
            <a:chOff x="4874051" y="1453101"/>
            <a:chExt cx="792000" cy="2469814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40" name="群組 239">
            <a:extLst>
              <a:ext uri="{FF2B5EF4-FFF2-40B4-BE49-F238E27FC236}">
                <a16:creationId xmlns:a16="http://schemas.microsoft.com/office/drawing/2014/main" id="{4D7CF175-CEFD-4C0A-85C7-E9BE23D53FDD}"/>
              </a:ext>
            </a:extLst>
          </p:cNvPr>
          <p:cNvGrpSpPr/>
          <p:nvPr/>
        </p:nvGrpSpPr>
        <p:grpSpPr>
          <a:xfrm>
            <a:off x="5089685" y="1548233"/>
            <a:ext cx="3785874" cy="2652327"/>
            <a:chOff x="5089685" y="1126796"/>
            <a:chExt cx="3785874" cy="2652327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AFE2D99-D191-D6CB-000A-DBC1E505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46871" y="1416807"/>
              <a:ext cx="3628688" cy="2218837"/>
            </a:xfrm>
            <a:prstGeom prst="rect">
              <a:avLst/>
            </a:prstGeom>
          </p:spPr>
        </p:pic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43B10528-AA0F-1EC9-9ECE-AC1D2E611908}"/>
                </a:ext>
              </a:extLst>
            </p:cNvPr>
            <p:cNvGrpSpPr/>
            <p:nvPr/>
          </p:nvGrpSpPr>
          <p:grpSpPr>
            <a:xfrm>
              <a:off x="7564089" y="1126796"/>
              <a:ext cx="1231351" cy="321762"/>
              <a:chOff x="7045637" y="1108348"/>
              <a:chExt cx="1403274" cy="366687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06A6449A-B219-7DFC-83DD-29C967E34E7D}"/>
                  </a:ext>
                </a:extLst>
              </p:cNvPr>
              <p:cNvSpPr/>
              <p:nvPr/>
            </p:nvSpPr>
            <p:spPr>
              <a:xfrm>
                <a:off x="7045637" y="1309175"/>
                <a:ext cx="107268" cy="107268"/>
              </a:xfrm>
              <a:prstGeom prst="ellipse">
                <a:avLst/>
              </a:prstGeom>
              <a:solidFill>
                <a:srgbClr val="F48677"/>
              </a:solidFill>
              <a:ln w="28575">
                <a:solidFill>
                  <a:srgbClr val="CD7D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8DA33523-BFDE-FA1F-DC34-408FC04FF2AA}"/>
                  </a:ext>
                </a:extLst>
              </p:cNvPr>
              <p:cNvSpPr/>
              <p:nvPr/>
            </p:nvSpPr>
            <p:spPr>
              <a:xfrm>
                <a:off x="7529090" y="1309175"/>
                <a:ext cx="107268" cy="107268"/>
              </a:xfrm>
              <a:prstGeom prst="ellipse">
                <a:avLst/>
              </a:prstGeom>
              <a:solidFill>
                <a:srgbClr val="83C079"/>
              </a:solidFill>
              <a:ln w="28575">
                <a:solidFill>
                  <a:srgbClr val="6FB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39ECE748-DF25-071C-1FA8-28FD208F53EA}"/>
                  </a:ext>
                </a:extLst>
              </p:cNvPr>
              <p:cNvSpPr/>
              <p:nvPr/>
            </p:nvSpPr>
            <p:spPr>
              <a:xfrm>
                <a:off x="8017829" y="1309175"/>
                <a:ext cx="107268" cy="107268"/>
              </a:xfrm>
              <a:prstGeom prst="ellipse">
                <a:avLst/>
              </a:prstGeom>
              <a:solidFill>
                <a:srgbClr val="7F81FA"/>
              </a:solidFill>
              <a:ln w="28575">
                <a:solidFill>
                  <a:srgbClr val="665E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5FD9848-54D9-055D-33DC-ABBE7E13BC71}"/>
                  </a:ext>
                </a:extLst>
              </p:cNvPr>
              <p:cNvSpPr txBox="1"/>
              <p:nvPr/>
            </p:nvSpPr>
            <p:spPr>
              <a:xfrm>
                <a:off x="7099214" y="1259592"/>
                <a:ext cx="372218" cy="2154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841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25" name="文字方塊 224">
                <a:extLst>
                  <a:ext uri="{FF2B5EF4-FFF2-40B4-BE49-F238E27FC236}">
                    <a16:creationId xmlns:a16="http://schemas.microsoft.com/office/drawing/2014/main" id="{2FB4A7E1-F952-383E-825F-BA8CBE303D6D}"/>
                  </a:ext>
                </a:extLst>
              </p:cNvPr>
              <p:cNvSpPr txBox="1"/>
              <p:nvPr/>
            </p:nvSpPr>
            <p:spPr>
              <a:xfrm>
                <a:off x="7587954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843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273628F6-AA95-B6DE-6B77-2162D10316A0}"/>
                  </a:ext>
                </a:extLst>
              </p:cNvPr>
              <p:cNvSpPr txBox="1"/>
              <p:nvPr/>
            </p:nvSpPr>
            <p:spPr>
              <a:xfrm>
                <a:off x="8076693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844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DFBA0689-CE9B-A79F-1043-5A5C675FA2AE}"/>
                  </a:ext>
                </a:extLst>
              </p:cNvPr>
              <p:cNvSpPr txBox="1"/>
              <p:nvPr/>
            </p:nvSpPr>
            <p:spPr>
              <a:xfrm>
                <a:off x="7499180" y="1108348"/>
                <a:ext cx="425116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D807995-6EBD-7285-1F0F-0D568E0AE6B5}"/>
                </a:ext>
              </a:extLst>
            </p:cNvPr>
            <p:cNvSpPr txBox="1"/>
            <p:nvPr/>
          </p:nvSpPr>
          <p:spPr>
            <a:xfrm>
              <a:off x="6028059" y="1257727"/>
              <a:ext cx="1432212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CF  84X</a:t>
              </a:r>
              <a:r>
                <a:rPr kumimoji="1" lang="zh-TW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分布 </a:t>
              </a:r>
              <a:r>
                <a:rPr kumimoji="1" lang="en-US" altLang="zh-TW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(2024-04-01)</a:t>
              </a:r>
              <a:endParaRPr kumimoji="1" lang="en-US" altLang="ja-JP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7B6C57F9-32DE-5609-D8E0-92D202F463FF}"/>
                </a:ext>
              </a:extLst>
            </p:cNvPr>
            <p:cNvSpPr txBox="1"/>
            <p:nvPr/>
          </p:nvSpPr>
          <p:spPr>
            <a:xfrm>
              <a:off x="6898933" y="3576571"/>
              <a:ext cx="40257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Date</a:t>
              </a: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71BBF148-F469-1BF4-016D-DBCEA632DD1A}"/>
                </a:ext>
              </a:extLst>
            </p:cNvPr>
            <p:cNvSpPr txBox="1"/>
            <p:nvPr/>
          </p:nvSpPr>
          <p:spPr>
            <a:xfrm rot="16200000">
              <a:off x="5008665" y="3194043"/>
              <a:ext cx="36459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個數</a:t>
              </a:r>
              <a:endParaRPr kumimoji="1" lang="en-US" altLang="ja-JP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85144F81-D72B-FBD1-C9DB-21F5B76CD47F}"/>
                </a:ext>
              </a:extLst>
            </p:cNvPr>
            <p:cNvSpPr txBox="1"/>
            <p:nvPr/>
          </p:nvSpPr>
          <p:spPr>
            <a:xfrm rot="16200000">
              <a:off x="4958026" y="1994918"/>
              <a:ext cx="465870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幅座標</a:t>
              </a:r>
              <a:endParaRPr kumimoji="1" lang="en-US" altLang="ja-JP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241" name="Freeform 100" descr="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">
            <a:extLst>
              <a:ext uri="{FF2B5EF4-FFF2-40B4-BE49-F238E27FC236}">
                <a16:creationId xmlns:a16="http://schemas.microsoft.com/office/drawing/2014/main" id="{55B00EA2-A810-CE6C-9D0C-0BBCFC569674}"/>
              </a:ext>
            </a:extLst>
          </p:cNvPr>
          <p:cNvSpPr>
            <a:spLocks/>
          </p:cNvSpPr>
          <p:nvPr/>
        </p:nvSpPr>
        <p:spPr bwMode="auto">
          <a:xfrm rot="5400000">
            <a:off x="3163746" y="2257290"/>
            <a:ext cx="2833087" cy="948525"/>
          </a:xfrm>
          <a:custGeom>
            <a:avLst/>
            <a:gdLst>
              <a:gd name="connsiteX0" fmla="*/ 0 w 4493884"/>
              <a:gd name="connsiteY0" fmla="*/ 3568321 h 7086601"/>
              <a:gd name="connsiteX1" fmla="*/ 306135 w 4493884"/>
              <a:gd name="connsiteY1" fmla="*/ 2645796 h 7086601"/>
              <a:gd name="connsiteX2" fmla="*/ 311877 w 4493884"/>
              <a:gd name="connsiteY2" fmla="*/ 2644375 h 7086601"/>
              <a:gd name="connsiteX3" fmla="*/ 311877 w 4493884"/>
              <a:gd name="connsiteY3" fmla="*/ 2625976 h 7086601"/>
              <a:gd name="connsiteX4" fmla="*/ 4493884 w 4493884"/>
              <a:gd name="connsiteY4" fmla="*/ 0 h 7086601"/>
              <a:gd name="connsiteX5" fmla="*/ 4493884 w 4493884"/>
              <a:gd name="connsiteY5" fmla="*/ 7086601 h 7086601"/>
              <a:gd name="connsiteX6" fmla="*/ 311877 w 4493884"/>
              <a:gd name="connsiteY6" fmla="*/ 4495282 h 7086601"/>
              <a:gd name="connsiteX7" fmla="*/ 311877 w 4493884"/>
              <a:gd name="connsiteY7" fmla="*/ 4492265 h 7086601"/>
              <a:gd name="connsiteX8" fmla="*/ 306135 w 4493884"/>
              <a:gd name="connsiteY8" fmla="*/ 4490843 h 7086601"/>
              <a:gd name="connsiteX9" fmla="*/ 0 w 4493884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11899 w 4493906"/>
              <a:gd name="connsiteY3" fmla="*/ 2625976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07936 w 4493906"/>
              <a:gd name="connsiteY3" fmla="*/ 1319499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07936 w 4493906"/>
              <a:gd name="connsiteY2" fmla="*/ 1319499 h 7086601"/>
              <a:gd name="connsiteX3" fmla="*/ 4493906 w 4493906"/>
              <a:gd name="connsiteY3" fmla="*/ 0 h 7086601"/>
              <a:gd name="connsiteX4" fmla="*/ 4493906 w 4493906"/>
              <a:gd name="connsiteY4" fmla="*/ 7086601 h 7086601"/>
              <a:gd name="connsiteX5" fmla="*/ 311899 w 4493906"/>
              <a:gd name="connsiteY5" fmla="*/ 4495282 h 7086601"/>
              <a:gd name="connsiteX6" fmla="*/ 311899 w 4493906"/>
              <a:gd name="connsiteY6" fmla="*/ 4492265 h 7086601"/>
              <a:gd name="connsiteX7" fmla="*/ 318046 w 4493906"/>
              <a:gd name="connsiteY7" fmla="*/ 5648858 h 7086601"/>
              <a:gd name="connsiteX8" fmla="*/ 22 w 4493906"/>
              <a:gd name="connsiteY8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1459 w 4623466"/>
              <a:gd name="connsiteY5" fmla="*/ 4492265 h 7086601"/>
              <a:gd name="connsiteX6" fmla="*/ 447606 w 4623466"/>
              <a:gd name="connsiteY6" fmla="*/ 5648858 h 7086601"/>
              <a:gd name="connsiteX7" fmla="*/ 129582 w 4623466"/>
              <a:gd name="connsiteY7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7606 w 4623466"/>
              <a:gd name="connsiteY5" fmla="*/ 5648858 h 7086601"/>
              <a:gd name="connsiteX6" fmla="*/ 129582 w 4623466"/>
              <a:gd name="connsiteY6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7606 w 4623466"/>
              <a:gd name="connsiteY4" fmla="*/ 5648858 h 7086601"/>
              <a:gd name="connsiteX5" fmla="*/ 129582 w 462346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1060 w 4494944"/>
              <a:gd name="connsiteY0" fmla="*/ 3568321 h 7086601"/>
              <a:gd name="connsiteX1" fmla="*/ 308974 w 4494944"/>
              <a:gd name="connsiteY1" fmla="*/ 1319499 h 7086601"/>
              <a:gd name="connsiteX2" fmla="*/ 4494944 w 4494944"/>
              <a:gd name="connsiteY2" fmla="*/ 0 h 7086601"/>
              <a:gd name="connsiteX3" fmla="*/ 4494944 w 4494944"/>
              <a:gd name="connsiteY3" fmla="*/ 7086601 h 7086601"/>
              <a:gd name="connsiteX4" fmla="*/ 319084 w 4494944"/>
              <a:gd name="connsiteY4" fmla="*/ 5648858 h 7086601"/>
              <a:gd name="connsiteX5" fmla="*/ 1060 w 4494944"/>
              <a:gd name="connsiteY5" fmla="*/ 3568321 h 7086601"/>
              <a:gd name="connsiteX0" fmla="*/ 58 w 4493942"/>
              <a:gd name="connsiteY0" fmla="*/ 3568321 h 7086601"/>
              <a:gd name="connsiteX1" fmla="*/ 307972 w 4493942"/>
              <a:gd name="connsiteY1" fmla="*/ 1319499 h 7086601"/>
              <a:gd name="connsiteX2" fmla="*/ 4493942 w 4493942"/>
              <a:gd name="connsiteY2" fmla="*/ 0 h 7086601"/>
              <a:gd name="connsiteX3" fmla="*/ 4493942 w 4493942"/>
              <a:gd name="connsiteY3" fmla="*/ 7086601 h 7086601"/>
              <a:gd name="connsiteX4" fmla="*/ 318082 w 4493942"/>
              <a:gd name="connsiteY4" fmla="*/ 5648858 h 7086601"/>
              <a:gd name="connsiteX5" fmla="*/ 58 w 4493942"/>
              <a:gd name="connsiteY5" fmla="*/ 3568321 h 7086601"/>
              <a:gd name="connsiteX0" fmla="*/ 20 w 4493904"/>
              <a:gd name="connsiteY0" fmla="*/ 3568321 h 7086601"/>
              <a:gd name="connsiteX1" fmla="*/ 307934 w 4493904"/>
              <a:gd name="connsiteY1" fmla="*/ 1319499 h 7086601"/>
              <a:gd name="connsiteX2" fmla="*/ 4493904 w 4493904"/>
              <a:gd name="connsiteY2" fmla="*/ 0 h 7086601"/>
              <a:gd name="connsiteX3" fmla="*/ 4493904 w 4493904"/>
              <a:gd name="connsiteY3" fmla="*/ 7086601 h 7086601"/>
              <a:gd name="connsiteX4" fmla="*/ 318044 w 4493904"/>
              <a:gd name="connsiteY4" fmla="*/ 5648858 h 7086601"/>
              <a:gd name="connsiteX5" fmla="*/ 20 w 4493904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7865"/>
              <a:gd name="connsiteY0" fmla="*/ 3568321 h 6448208"/>
              <a:gd name="connsiteX1" fmla="*/ 307932 w 4497865"/>
              <a:gd name="connsiteY1" fmla="*/ 1319499 h 6448208"/>
              <a:gd name="connsiteX2" fmla="*/ 4493902 w 4497865"/>
              <a:gd name="connsiteY2" fmla="*/ 0 h 6448208"/>
              <a:gd name="connsiteX3" fmla="*/ 4497865 w 4497865"/>
              <a:gd name="connsiteY3" fmla="*/ 6448208 h 6448208"/>
              <a:gd name="connsiteX4" fmla="*/ 318042 w 4497865"/>
              <a:gd name="connsiteY4" fmla="*/ 5648858 h 6448208"/>
              <a:gd name="connsiteX5" fmla="*/ 18 w 4497865"/>
              <a:gd name="connsiteY5" fmla="*/ 3568321 h 6448208"/>
              <a:gd name="connsiteX0" fmla="*/ 18 w 4497865"/>
              <a:gd name="connsiteY0" fmla="*/ 3033854 h 5913741"/>
              <a:gd name="connsiteX1" fmla="*/ 307932 w 4497865"/>
              <a:gd name="connsiteY1" fmla="*/ 785032 h 5913741"/>
              <a:gd name="connsiteX2" fmla="*/ 4489940 w 4497865"/>
              <a:gd name="connsiteY2" fmla="*/ 0 h 5913741"/>
              <a:gd name="connsiteX3" fmla="*/ 4497865 w 4497865"/>
              <a:gd name="connsiteY3" fmla="*/ 5913741 h 5913741"/>
              <a:gd name="connsiteX4" fmla="*/ 318042 w 4497865"/>
              <a:gd name="connsiteY4" fmla="*/ 5114391 h 5913741"/>
              <a:gd name="connsiteX5" fmla="*/ 18 w 4497865"/>
              <a:gd name="connsiteY5" fmla="*/ 3033854 h 591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7865" h="5913741">
                <a:moveTo>
                  <a:pt x="18" y="3033854"/>
                </a:moveTo>
                <a:cubicBezTo>
                  <a:pt x="-1965" y="1880102"/>
                  <a:pt x="157197" y="1290670"/>
                  <a:pt x="307932" y="785032"/>
                </a:cubicBezTo>
                <a:cubicBezTo>
                  <a:pt x="455268" y="181890"/>
                  <a:pt x="3094617" y="439833"/>
                  <a:pt x="4489940" y="0"/>
                </a:cubicBezTo>
                <a:cubicBezTo>
                  <a:pt x="4492582" y="1971247"/>
                  <a:pt x="4495223" y="3942494"/>
                  <a:pt x="4497865" y="5913741"/>
                </a:cubicBezTo>
                <a:cubicBezTo>
                  <a:pt x="3105912" y="5434493"/>
                  <a:pt x="493701" y="5712417"/>
                  <a:pt x="318042" y="5114391"/>
                </a:cubicBezTo>
                <a:cubicBezTo>
                  <a:pt x="175031" y="4685121"/>
                  <a:pt x="2001" y="4187606"/>
                  <a:pt x="18" y="3033854"/>
                </a:cubicBezTo>
                <a:close/>
              </a:path>
            </a:pathLst>
          </a:custGeom>
          <a:gradFill flip="none" rotWithShape="0">
            <a:gsLst>
              <a:gs pos="100000">
                <a:srgbClr val="FFC000">
                  <a:alpha val="20000"/>
                </a:srgbClr>
              </a:gs>
              <a:gs pos="0">
                <a:srgbClr val="FFFF00">
                  <a:alpha val="10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FFF46473-769E-5E3D-DFF2-54DB0E40AE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77318" y="886890"/>
            <a:ext cx="9693516" cy="741524"/>
            <a:chOff x="-277318" y="916870"/>
            <a:chExt cx="9693516" cy="741524"/>
          </a:xfrm>
        </p:grpSpPr>
        <p:pic>
          <p:nvPicPr>
            <p:cNvPr id="249" name="圖片 248">
              <a:extLst>
                <a:ext uri="{FF2B5EF4-FFF2-40B4-BE49-F238E27FC236}">
                  <a16:creationId xmlns:a16="http://schemas.microsoft.com/office/drawing/2014/main" id="{333F7F88-3BBB-D0EC-6EB4-AF22986F5AB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1280840"/>
              <a:ext cx="1076398" cy="377554"/>
            </a:xfrm>
            <a:prstGeom prst="rect">
              <a:avLst/>
            </a:prstGeom>
          </p:spPr>
        </p:pic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6F78465A-FA84-5263-C42D-4C8B02577A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248000" y="916870"/>
              <a:ext cx="648000" cy="576000"/>
              <a:chOff x="4273396" y="762418"/>
              <a:chExt cx="648000" cy="576000"/>
            </a:xfrm>
          </p:grpSpPr>
          <p:sp>
            <p:nvSpPr>
              <p:cNvPr id="254" name="矩形: 圓角 253">
                <a:extLst>
                  <a:ext uri="{FF2B5EF4-FFF2-40B4-BE49-F238E27FC236}">
                    <a16:creationId xmlns:a16="http://schemas.microsoft.com/office/drawing/2014/main" id="{F710BDFA-DF8C-C717-7443-677A2EAF03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3396" y="762418"/>
                <a:ext cx="648000" cy="576000"/>
              </a:xfrm>
              <a:prstGeom prst="roundRect">
                <a:avLst>
                  <a:gd name="adj" fmla="val 6898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3C75A608-E997-95E0-7ACF-343C5E168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01462" y="784596"/>
                <a:ext cx="596630" cy="535567"/>
              </a:xfrm>
              <a:prstGeom prst="roundRect">
                <a:avLst>
                  <a:gd name="adj" fmla="val 578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F2E7B6C8-5306-9006-C284-8755E4C995F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77318" y="1071384"/>
              <a:ext cx="4539351" cy="350252"/>
              <a:chOff x="-4807235" y="5544036"/>
              <a:chExt cx="13887735" cy="1071563"/>
            </a:xfrm>
          </p:grpSpPr>
          <p:sp>
            <p:nvSpPr>
              <p:cNvPr id="36" name="Line 20">
                <a:extLst>
                  <a:ext uri="{FF2B5EF4-FFF2-40B4-BE49-F238E27FC236}">
                    <a16:creationId xmlns:a16="http://schemas.microsoft.com/office/drawing/2014/main" id="{A84D883A-E0C1-47CD-2433-7C0719B0F0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-4807235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7" name="Freeform 1001">
                <a:extLst>
                  <a:ext uri="{FF2B5EF4-FFF2-40B4-BE49-F238E27FC236}">
                    <a16:creationId xmlns:a16="http://schemas.microsoft.com/office/drawing/2014/main" id="{3C21212E-9C27-BA11-C143-BC62BBD2EE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Freeform 1002">
                <a:extLst>
                  <a:ext uri="{FF2B5EF4-FFF2-40B4-BE49-F238E27FC236}">
                    <a16:creationId xmlns:a16="http://schemas.microsoft.com/office/drawing/2014/main" id="{9619C175-E7BB-DE75-47F1-4D0BF5C5CA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Freeform 1003">
                <a:extLst>
                  <a:ext uri="{FF2B5EF4-FFF2-40B4-BE49-F238E27FC236}">
                    <a16:creationId xmlns:a16="http://schemas.microsoft.com/office/drawing/2014/main" id="{2F4477DF-8FDC-558F-66F3-7C34ABFA5C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20">
                <a:extLst>
                  <a:ext uri="{FF2B5EF4-FFF2-40B4-BE49-F238E27FC236}">
                    <a16:creationId xmlns:a16="http://schemas.microsoft.com/office/drawing/2014/main" id="{9AEF0E64-3C7F-7DE9-2C7B-FC1C945133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7D77B53-745A-6FED-E690-55FDF6B827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53467" y="963686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自行開發影像辨識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2574007-251E-36EA-6FB8-A307AF9D2F1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872696" y="1071384"/>
              <a:ext cx="4543502" cy="350252"/>
              <a:chOff x="4611638" y="5544036"/>
              <a:chExt cx="13900434" cy="1071563"/>
            </a:xfrm>
          </p:grpSpPr>
          <p:sp>
            <p:nvSpPr>
              <p:cNvPr id="43" name="Line 20">
                <a:extLst>
                  <a:ext uri="{FF2B5EF4-FFF2-40B4-BE49-F238E27FC236}">
                    <a16:creationId xmlns:a16="http://schemas.microsoft.com/office/drawing/2014/main" id="{3CDD1652-602E-7E22-FC6F-3063C92765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44" name="Freeform 1001">
                <a:extLst>
                  <a:ext uri="{FF2B5EF4-FFF2-40B4-BE49-F238E27FC236}">
                    <a16:creationId xmlns:a16="http://schemas.microsoft.com/office/drawing/2014/main" id="{0694693C-FFAE-506B-BDE9-4E02845BDC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Freeform 1002">
                <a:extLst>
                  <a:ext uri="{FF2B5EF4-FFF2-40B4-BE49-F238E27FC236}">
                    <a16:creationId xmlns:a16="http://schemas.microsoft.com/office/drawing/2014/main" id="{6308012B-9342-37B1-4A74-6E092A9CCF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Freeform 1003">
                <a:extLst>
                  <a:ext uri="{FF2B5EF4-FFF2-40B4-BE49-F238E27FC236}">
                    <a16:creationId xmlns:a16="http://schemas.microsoft.com/office/drawing/2014/main" id="{F996461A-BB44-FA02-D099-E6CE314B14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Line 20">
                <a:extLst>
                  <a:ext uri="{FF2B5EF4-FFF2-40B4-BE49-F238E27FC236}">
                    <a16:creationId xmlns:a16="http://schemas.microsoft.com/office/drawing/2014/main" id="{6B82B319-EDA2-A95C-6988-2556FDFCD5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311B0557-B583-452F-1939-792B736491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64392" y="963686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掌握品質指標性欠點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39764804-1F1C-924E-EEFA-71A8721CA43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89035" y="1256561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有效提高操作效率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746D63A-B72A-A3A2-FB48-551122888CC1}"/>
              </a:ext>
            </a:extLst>
          </p:cNvPr>
          <p:cNvGrpSpPr/>
          <p:nvPr/>
        </p:nvGrpSpPr>
        <p:grpSpPr>
          <a:xfrm>
            <a:off x="447765" y="4200560"/>
            <a:ext cx="2936860" cy="276999"/>
            <a:chOff x="750534" y="4261915"/>
            <a:chExt cx="2936860" cy="276999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AF686359-EE51-9B84-F0F8-62F4084C772F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50" name="箭號: ＞形 49">
                <a:extLst>
                  <a:ext uri="{FF2B5EF4-FFF2-40B4-BE49-F238E27FC236}">
                    <a16:creationId xmlns:a16="http://schemas.microsoft.com/office/drawing/2014/main" id="{7A8EF112-F4A4-6B3A-84B2-D6C1ACC70E08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箭號: ＞形 50">
                <a:extLst>
                  <a:ext uri="{FF2B5EF4-FFF2-40B4-BE49-F238E27FC236}">
                    <a16:creationId xmlns:a16="http://schemas.microsoft.com/office/drawing/2014/main" id="{8452A16A-172C-F752-4D04-6AFDE11B97F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1E27B571-4FBD-FA0E-A0A1-26317EF69F4A}"/>
                </a:ext>
              </a:extLst>
            </p:cNvPr>
            <p:cNvSpPr txBox="1"/>
            <p:nvPr/>
          </p:nvSpPr>
          <p:spPr>
            <a:xfrm>
              <a:off x="940672" y="4261915"/>
              <a:ext cx="254512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Before</a:t>
              </a:r>
              <a:r>
                <a:rPr kumimoji="1" lang="zh-TW" altLang="en-US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：散亂</a:t>
              </a:r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kumimoji="1" lang="zh-TW" altLang="en-US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無參考價值的資料</a:t>
              </a:r>
              <a:endParaRPr kumimoji="1" lang="en-US" altLang="ja-JP" sz="12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7FF966E1-ED2F-B5E4-9697-4411500D5101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55" name="箭號: ＞形 54">
                <a:extLst>
                  <a:ext uri="{FF2B5EF4-FFF2-40B4-BE49-F238E27FC236}">
                    <a16:creationId xmlns:a16="http://schemas.microsoft.com/office/drawing/2014/main" id="{60CA3391-01C4-06DC-23DC-67ED7C5FA3A3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6" name="箭號: ＞形 55">
                <a:extLst>
                  <a:ext uri="{FF2B5EF4-FFF2-40B4-BE49-F238E27FC236}">
                    <a16:creationId xmlns:a16="http://schemas.microsoft.com/office/drawing/2014/main" id="{50F45D26-DE49-9F38-3276-3F2E0A56B1CF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65988540-F80F-48B1-1118-22AEC28CD160}"/>
              </a:ext>
            </a:extLst>
          </p:cNvPr>
          <p:cNvGrpSpPr/>
          <p:nvPr/>
        </p:nvGrpSpPr>
        <p:grpSpPr>
          <a:xfrm>
            <a:off x="5806267" y="4200560"/>
            <a:ext cx="2936860" cy="276999"/>
            <a:chOff x="750534" y="4261915"/>
            <a:chExt cx="2936860" cy="2769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8FCA4B4D-BBCC-56BD-9A5A-ED93BDC8FA4D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64" name="箭號: ＞形 63">
                <a:extLst>
                  <a:ext uri="{FF2B5EF4-FFF2-40B4-BE49-F238E27FC236}">
                    <a16:creationId xmlns:a16="http://schemas.microsoft.com/office/drawing/2014/main" id="{FFADB70C-D938-DC1E-9772-B45614D6F55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箭號: ＞形 64">
                <a:extLst>
                  <a:ext uri="{FF2B5EF4-FFF2-40B4-BE49-F238E27FC236}">
                    <a16:creationId xmlns:a16="http://schemas.microsoft.com/office/drawing/2014/main" id="{6AC2842D-E787-963C-6E4D-58A46D2E589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91C9519F-6239-504E-6731-AF121A918222}"/>
                </a:ext>
              </a:extLst>
            </p:cNvPr>
            <p:cNvSpPr txBox="1"/>
            <p:nvPr/>
          </p:nvSpPr>
          <p:spPr>
            <a:xfrm>
              <a:off x="997547" y="4261915"/>
              <a:ext cx="2431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After</a:t>
              </a:r>
              <a:r>
                <a:rPr kumimoji="1" lang="zh-TW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：明確，有參考價值的資料</a:t>
              </a:r>
              <a:endParaRPr kumimoji="1" lang="en-US" altLang="ja-JP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4CA2A9A0-2F20-5868-44AB-77283CB0B48D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62" name="箭號: ＞形 61">
                <a:extLst>
                  <a:ext uri="{FF2B5EF4-FFF2-40B4-BE49-F238E27FC236}">
                    <a16:creationId xmlns:a16="http://schemas.microsoft.com/office/drawing/2014/main" id="{7A8926BE-1B89-F4BB-30CA-6A5B1E4C18B4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3" name="箭號: ＞形 62">
                <a:extLst>
                  <a:ext uri="{FF2B5EF4-FFF2-40B4-BE49-F238E27FC236}">
                    <a16:creationId xmlns:a16="http://schemas.microsoft.com/office/drawing/2014/main" id="{20D0848D-72C9-FB90-75E0-28906C0E2E5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8327C547-942E-4964-22E2-08342F5FF2D3}"/>
              </a:ext>
            </a:extLst>
          </p:cNvPr>
          <p:cNvGrpSpPr/>
          <p:nvPr/>
        </p:nvGrpSpPr>
        <p:grpSpPr>
          <a:xfrm>
            <a:off x="4370777" y="3520275"/>
            <a:ext cx="442899" cy="388148"/>
            <a:chOff x="4370777" y="3557750"/>
            <a:chExt cx="442899" cy="388148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704D071-1B88-D0AE-806F-803492EE7E4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2711FDB4-6402-DC00-D7AE-6479971F23E4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dirty="0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yogo</a:t>
              </a:r>
              <a:r>
                <a:rPr kumimoji="1" lang="en-US" altLang="zh-TW" sz="600" b="1" i="0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0.95</a:t>
              </a:r>
              <a:endParaRPr kumimoji="1" lang="zh-TW" altLang="en-US" sz="600" b="1" i="0" dirty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C7144D3-3361-18CA-6520-3B8EEC8A1F3B}"/>
              </a:ext>
            </a:extLst>
          </p:cNvPr>
          <p:cNvGrpSpPr/>
          <p:nvPr/>
        </p:nvGrpSpPr>
        <p:grpSpPr>
          <a:xfrm>
            <a:off x="4345377" y="2625087"/>
            <a:ext cx="442899" cy="388148"/>
            <a:chOff x="4370777" y="3557750"/>
            <a:chExt cx="442899" cy="388148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343CE44-9754-5EAF-3166-8118E22D4A0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86809B00-3D1F-2982-D9D4-5935D47CAC8F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00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dirty="0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awa</a:t>
              </a:r>
              <a:r>
                <a:rPr kumimoji="1" lang="en-US" altLang="zh-TW" sz="600" b="1" i="0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0.93</a:t>
              </a:r>
              <a:endParaRPr kumimoji="1" lang="zh-TW" altLang="en-US" sz="600" b="1" i="0" dirty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2282A276-96C4-7914-8E0B-0A16FD1FB537}"/>
              </a:ext>
            </a:extLst>
          </p:cNvPr>
          <p:cNvGrpSpPr/>
          <p:nvPr/>
        </p:nvGrpSpPr>
        <p:grpSpPr>
          <a:xfrm>
            <a:off x="4369101" y="1838650"/>
            <a:ext cx="442899" cy="388148"/>
            <a:chOff x="4370777" y="3557750"/>
            <a:chExt cx="442899" cy="388148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6073CBE-DB7E-DF1C-A41C-C1A730F57884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A00A1EE1-1DF2-224C-F425-030A3B307100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 dirty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BOS</a:t>
              </a:r>
              <a:r>
                <a:rPr kumimoji="1" lang="en-US" altLang="zh-TW" sz="600" b="1" i="0" dirty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</a:t>
              </a:r>
              <a:r>
                <a:rPr lang="en-US" altLang="zh-TW" sz="600" b="1" dirty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6</a:t>
              </a:r>
              <a:endParaRPr kumimoji="1" lang="zh-TW" altLang="en-US" sz="600" b="1" i="0" dirty="0">
                <a:solidFill>
                  <a:schemeClr val="bg1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8ACEB1-4DB9-2CE7-A236-09A5E127EA29}"/>
              </a:ext>
            </a:extLst>
          </p:cNvPr>
          <p:cNvSpPr txBox="1"/>
          <p:nvPr/>
        </p:nvSpPr>
        <p:spPr>
          <a:xfrm>
            <a:off x="3833115" y="4110558"/>
            <a:ext cx="146226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300" b="1" dirty="0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A.I.</a:t>
            </a:r>
            <a:r>
              <a:rPr kumimoji="1" lang="zh-TW" altLang="en-US" sz="1300" b="1" dirty="0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畫像辨識分類</a:t>
            </a:r>
            <a:endParaRPr kumimoji="1" lang="en-US" altLang="ja-JP" sz="1300" b="1" dirty="0">
              <a:solidFill>
                <a:srgbClr val="0A169F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166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57020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即時情報的收集及可視化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472779" y="4562461"/>
            <a:ext cx="634019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自動的に計算され、グラフとして出力される、即時可視化できだ。</a:t>
            </a:r>
            <a:endParaRPr kumimoji="1" lang="en-US" altLang="ja-JP" sz="16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133748" y="4647293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730667" y="4647295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7DE946E8-FD6A-26E6-0BDE-65D83DB6248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407934" y="706247"/>
            <a:ext cx="2353529" cy="3824360"/>
            <a:chOff x="3407934" y="706247"/>
            <a:chExt cx="2353529" cy="382436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6971FA3F-BFA8-B9C3-6B25-7481998C55A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r="18965"/>
            <a:stretch/>
          </p:blipFill>
          <p:spPr>
            <a:xfrm>
              <a:off x="3572539" y="746561"/>
              <a:ext cx="1998921" cy="3784046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3077BDD-D51D-AE51-6C50-8A42DCC1EC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07934" y="706247"/>
              <a:ext cx="23535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b="1" dirty="0">
                  <a:solidFill>
                    <a:srgbClr val="FF3300"/>
                  </a:solidFill>
                  <a:latin typeface="+mj-ea"/>
                  <a:ea typeface="+mj-ea"/>
                </a:rPr>
                <a:t>製造一部</a:t>
              </a:r>
              <a:r>
                <a:rPr lang="en-US" altLang="zh-TW" sz="1400" b="1" dirty="0">
                  <a:solidFill>
                    <a:srgbClr val="FF3300"/>
                  </a:solidFill>
                  <a:latin typeface="+mj-ea"/>
                  <a:ea typeface="+mj-ea"/>
                </a:rPr>
                <a:t>SPO</a:t>
              </a:r>
              <a:r>
                <a:rPr lang="ja-JP" altLang="en-US" sz="1400" b="1" dirty="0">
                  <a:solidFill>
                    <a:srgbClr val="FF3300"/>
                  </a:solidFill>
                  <a:latin typeface="+mj-ea"/>
                  <a:ea typeface="+mj-ea"/>
                </a:rPr>
                <a:t>ホームページ</a:t>
              </a:r>
              <a:endParaRPr lang="en-US" altLang="zh-TW" sz="1400" b="1" dirty="0">
                <a:solidFill>
                  <a:srgbClr val="FF33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FEC98557-1533-162B-9729-65831DA0A5C3}"/>
              </a:ext>
            </a:extLst>
          </p:cNvPr>
          <p:cNvGrpSpPr/>
          <p:nvPr/>
        </p:nvGrpSpPr>
        <p:grpSpPr>
          <a:xfrm>
            <a:off x="281496" y="852196"/>
            <a:ext cx="3007378" cy="1468013"/>
            <a:chOff x="281496" y="920479"/>
            <a:chExt cx="3007378" cy="1468013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685C345-A66B-C956-9DA6-4F59F6DF7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9624" y="976127"/>
              <a:ext cx="2876217" cy="1412365"/>
            </a:xfrm>
            <a:prstGeom prst="rect">
              <a:avLst/>
            </a:prstGeom>
          </p:spPr>
        </p:pic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B8BD6448-3EA3-F5CD-0755-38864B0E9904}"/>
                </a:ext>
              </a:extLst>
            </p:cNvPr>
            <p:cNvSpPr/>
            <p:nvPr/>
          </p:nvSpPr>
          <p:spPr>
            <a:xfrm>
              <a:off x="281496" y="952312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449727F-341F-2EDF-176C-A90A41DEFA76}"/>
                </a:ext>
              </a:extLst>
            </p:cNvPr>
            <p:cNvSpPr/>
            <p:nvPr/>
          </p:nvSpPr>
          <p:spPr>
            <a:xfrm>
              <a:off x="1539676" y="920479"/>
              <a:ext cx="17491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各窯の欠点検出状況</a:t>
              </a:r>
              <a:r>
                <a:rPr lang="ja-JP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①</a:t>
              </a:r>
              <a:endParaRPr lang="en-US" altLang="zh-TW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522B3D06-FC2B-364A-7E8F-C1444775D114}"/>
              </a:ext>
            </a:extLst>
          </p:cNvPr>
          <p:cNvGrpSpPr/>
          <p:nvPr/>
        </p:nvGrpSpPr>
        <p:grpSpPr>
          <a:xfrm>
            <a:off x="5868712" y="830592"/>
            <a:ext cx="3098925" cy="1464034"/>
            <a:chOff x="5868712" y="898875"/>
            <a:chExt cx="3098925" cy="1464034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57381C4-A325-B1F2-4D60-71EDD90C0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6642" y="999684"/>
              <a:ext cx="2773508" cy="1357955"/>
            </a:xfrm>
            <a:prstGeom prst="rect">
              <a:avLst/>
            </a:prstGeom>
          </p:spPr>
        </p:pic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141ACF4D-1137-A9D9-CA6C-225F6AB8E977}"/>
                </a:ext>
              </a:extLst>
            </p:cNvPr>
            <p:cNvSpPr/>
            <p:nvPr/>
          </p:nvSpPr>
          <p:spPr>
            <a:xfrm>
              <a:off x="5953555" y="950378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3C5DD7D-029F-939F-940C-16872BE9D620}"/>
                </a:ext>
              </a:extLst>
            </p:cNvPr>
            <p:cNvSpPr/>
            <p:nvPr/>
          </p:nvSpPr>
          <p:spPr>
            <a:xfrm>
              <a:off x="5868712" y="898875"/>
              <a:ext cx="309892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各窯の</a:t>
              </a:r>
              <a:r>
                <a:rPr lang="en-US" altLang="ja-JP" sz="12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N-Delta</a:t>
              </a:r>
              <a:r>
                <a:rPr lang="ja-JP" altLang="en-US" sz="12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はリアルタイムに確認可能</a:t>
              </a: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F6A352CC-9514-22D4-CC61-DBE3ACCC86CC}"/>
              </a:ext>
            </a:extLst>
          </p:cNvPr>
          <p:cNvGrpSpPr/>
          <p:nvPr/>
        </p:nvGrpSpPr>
        <p:grpSpPr>
          <a:xfrm>
            <a:off x="287391" y="2781319"/>
            <a:ext cx="3001483" cy="1677980"/>
            <a:chOff x="288934" y="2781319"/>
            <a:chExt cx="3001483" cy="1677980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908400D8-7616-B722-5F4D-6A3612680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8934" y="2899872"/>
              <a:ext cx="2876217" cy="1488543"/>
            </a:xfrm>
            <a:prstGeom prst="rect">
              <a:avLst/>
            </a:prstGeom>
          </p:spPr>
        </p:pic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5D13672A-EF33-1C01-8904-96A96CE9F28D}"/>
                </a:ext>
              </a:extLst>
            </p:cNvPr>
            <p:cNvSpPr/>
            <p:nvPr/>
          </p:nvSpPr>
          <p:spPr>
            <a:xfrm>
              <a:off x="290552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rgbClr val="0D5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C7E7EAF-C5B2-C3E5-D94E-6CA52DD26C5D}"/>
                </a:ext>
              </a:extLst>
            </p:cNvPr>
            <p:cNvSpPr/>
            <p:nvPr/>
          </p:nvSpPr>
          <p:spPr>
            <a:xfrm>
              <a:off x="1541220" y="2781319"/>
              <a:ext cx="174919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 dirty="0">
                  <a:solidFill>
                    <a:srgbClr val="0D53FF"/>
                  </a:solidFill>
                  <a:latin typeface="+mj-ea"/>
                  <a:ea typeface="+mj-ea"/>
                </a:rPr>
                <a:t>各窯の欠点検出状況</a:t>
              </a:r>
              <a:r>
                <a:rPr lang="ja-JP" altLang="en-US" sz="1400" b="1" dirty="0">
                  <a:solidFill>
                    <a:srgbClr val="0D53FF"/>
                  </a:solidFill>
                  <a:latin typeface="+mj-ea"/>
                  <a:ea typeface="+mj-ea"/>
                </a:rPr>
                <a:t>②</a:t>
              </a:r>
              <a:endParaRPr lang="ja-JP" altLang="en-US" sz="1200" b="1" dirty="0">
                <a:solidFill>
                  <a:srgbClr val="0D53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A57F9C1-8A16-ED8F-935F-2F4BC6F3F6DF}"/>
              </a:ext>
            </a:extLst>
          </p:cNvPr>
          <p:cNvGrpSpPr/>
          <p:nvPr/>
        </p:nvGrpSpPr>
        <p:grpSpPr>
          <a:xfrm>
            <a:off x="5951003" y="2781319"/>
            <a:ext cx="2997925" cy="1677980"/>
            <a:chOff x="5953818" y="2781319"/>
            <a:chExt cx="2997925" cy="1677980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D2FFDBBD-57DE-F0BA-5AB4-5B1D93999FD0}"/>
                </a:ext>
              </a:extLst>
            </p:cNvPr>
            <p:cNvGrpSpPr/>
            <p:nvPr/>
          </p:nvGrpSpPr>
          <p:grpSpPr>
            <a:xfrm>
              <a:off x="6079942" y="2898118"/>
              <a:ext cx="2773506" cy="1490297"/>
              <a:chOff x="5819647" y="1548561"/>
              <a:chExt cx="3926958" cy="2110085"/>
            </a:xfrm>
          </p:grpSpPr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6BA90C4D-630E-A600-C6E5-1C46C8617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19647" y="1548561"/>
                <a:ext cx="3926958" cy="2110085"/>
              </a:xfrm>
              <a:prstGeom prst="rect">
                <a:avLst/>
              </a:prstGeom>
            </p:spPr>
          </p:pic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F180FD6-3FAC-6C39-6B4F-1D49FD9B99DA}"/>
                  </a:ext>
                </a:extLst>
              </p:cNvPr>
              <p:cNvSpPr/>
              <p:nvPr/>
            </p:nvSpPr>
            <p:spPr>
              <a:xfrm>
                <a:off x="9525000" y="3406775"/>
                <a:ext cx="221605" cy="2518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87C6EE3B-B270-AB08-B874-BE20796B7083}"/>
                </a:ext>
              </a:extLst>
            </p:cNvPr>
            <p:cNvSpPr/>
            <p:nvPr/>
          </p:nvSpPr>
          <p:spPr>
            <a:xfrm>
              <a:off x="5953818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rgbClr val="003C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9E3532A-91F0-C5F9-A2F5-E124BCFECAF6}"/>
                </a:ext>
              </a:extLst>
            </p:cNvPr>
            <p:cNvSpPr/>
            <p:nvPr/>
          </p:nvSpPr>
          <p:spPr>
            <a:xfrm>
              <a:off x="5969836" y="2781319"/>
              <a:ext cx="29819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 dirty="0">
                  <a:solidFill>
                    <a:srgbClr val="003C7F"/>
                  </a:solidFill>
                  <a:latin typeface="+mj-ea"/>
                  <a:ea typeface="+mj-ea"/>
                </a:rPr>
                <a:t>検査機</a:t>
              </a:r>
              <a:r>
                <a:rPr lang="en-US" altLang="ja-JP" sz="1200" b="1" dirty="0">
                  <a:solidFill>
                    <a:srgbClr val="003C7F"/>
                  </a:solidFill>
                  <a:latin typeface="+mj-ea"/>
                  <a:ea typeface="+mj-ea"/>
                </a:rPr>
                <a:t>184</a:t>
              </a:r>
              <a:r>
                <a:rPr lang="ja-JP" altLang="en-US" sz="1200" b="1" dirty="0">
                  <a:solidFill>
                    <a:srgbClr val="003C7F"/>
                  </a:solidFill>
                  <a:latin typeface="+mj-ea"/>
                  <a:ea typeface="+mj-ea"/>
                </a:rPr>
                <a:t>台</a:t>
              </a:r>
              <a:r>
                <a:rPr lang="en-US" altLang="ja-JP" sz="1200" b="1" dirty="0">
                  <a:solidFill>
                    <a:srgbClr val="003C7F"/>
                  </a:solidFill>
                  <a:latin typeface="+mj-ea"/>
                  <a:ea typeface="+mj-ea"/>
                </a:rPr>
                <a:t>PC</a:t>
              </a:r>
              <a:r>
                <a:rPr lang="ja-JP" altLang="en-US" sz="1200" b="1" dirty="0">
                  <a:solidFill>
                    <a:srgbClr val="003C7F"/>
                  </a:solidFill>
                  <a:latin typeface="+mj-ea"/>
                  <a:ea typeface="+mj-ea"/>
                </a:rPr>
                <a:t>のハードディスクの状態</a:t>
              </a:r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4EC2E4B-CE8F-FAEB-C483-CEAEE1A71E6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24897" y="976127"/>
            <a:ext cx="2384541" cy="561878"/>
            <a:chOff x="3224897" y="976127"/>
            <a:chExt cx="2384541" cy="561878"/>
          </a:xfrm>
        </p:grpSpPr>
        <p:sp>
          <p:nvSpPr>
            <p:cNvPr id="64" name="手繪多邊形: 圖案 63">
              <a:extLst>
                <a:ext uri="{FF2B5EF4-FFF2-40B4-BE49-F238E27FC236}">
                  <a16:creationId xmlns:a16="http://schemas.microsoft.com/office/drawing/2014/main" id="{55FEB4E0-1A31-3567-82DC-D0F9625276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1" y="976127"/>
              <a:ext cx="2034497" cy="561878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5A46996B-A8DB-163A-A308-5607EB034F5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1248076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9AA71BBA-E62E-8876-F335-B34CA1AECC1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567321" y="3483343"/>
            <a:ext cx="2384540" cy="1063192"/>
            <a:chOff x="3224897" y="2485192"/>
            <a:chExt cx="2384540" cy="903137"/>
          </a:xfrm>
        </p:grpSpPr>
        <p:sp>
          <p:nvSpPr>
            <p:cNvPr id="66" name="手繪多邊形: 圖案 65">
              <a:extLst>
                <a:ext uri="{FF2B5EF4-FFF2-40B4-BE49-F238E27FC236}">
                  <a16:creationId xmlns:a16="http://schemas.microsoft.com/office/drawing/2014/main" id="{F8196E44-4EC9-3D93-19AF-EC7A60A5A5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0" y="2485192"/>
              <a:ext cx="2034497" cy="90313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4771D087-02F7-1C8A-F24D-BDEAE8F1BD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2931142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94C7863D-F5F3-7D65-E0C0-CEB9DA7E0D0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74939" y="1617161"/>
            <a:ext cx="2376922" cy="740477"/>
            <a:chOff x="3574939" y="1617161"/>
            <a:chExt cx="2376922" cy="740477"/>
          </a:xfrm>
        </p:grpSpPr>
        <p:sp>
          <p:nvSpPr>
            <p:cNvPr id="65" name="手繪多邊形: 圖案 64">
              <a:extLst>
                <a:ext uri="{FF2B5EF4-FFF2-40B4-BE49-F238E27FC236}">
                  <a16:creationId xmlns:a16="http://schemas.microsoft.com/office/drawing/2014/main" id="{713246B4-4614-9517-9CE4-D6826F0628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9" y="1617161"/>
              <a:ext cx="2034497" cy="74047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9E0A45E9-8C53-84D6-3CCF-206B899CF7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2002456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CD475D80-4500-A02A-BEDC-64E5F3AC8D6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228621" y="2436793"/>
            <a:ext cx="2376923" cy="970153"/>
            <a:chOff x="3574938" y="3470048"/>
            <a:chExt cx="2376923" cy="1087142"/>
          </a:xfrm>
        </p:grpSpPr>
        <p:sp>
          <p:nvSpPr>
            <p:cNvPr id="67" name="手繪多邊形: 圖案 66">
              <a:extLst>
                <a:ext uri="{FF2B5EF4-FFF2-40B4-BE49-F238E27FC236}">
                  <a16:creationId xmlns:a16="http://schemas.microsoft.com/office/drawing/2014/main" id="{CAE59E8E-3D15-2320-4144-2200B70C4B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8" y="3470048"/>
              <a:ext cx="2034497" cy="1087142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2DFFE108-C11C-05C7-A2EF-7D498D6C0C8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4304386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平行四邊形 52">
            <a:extLst>
              <a:ext uri="{FF2B5EF4-FFF2-40B4-BE49-F238E27FC236}">
                <a16:creationId xmlns:a16="http://schemas.microsoft.com/office/drawing/2014/main" id="{026CB835-F41A-4AF3-DB0D-F6B6055B2FB1}"/>
              </a:ext>
            </a:extLst>
          </p:cNvPr>
          <p:cNvSpPr/>
          <p:nvPr/>
        </p:nvSpPr>
        <p:spPr>
          <a:xfrm>
            <a:off x="582991" y="2570951"/>
            <a:ext cx="7978016" cy="122568"/>
          </a:xfrm>
          <a:prstGeom prst="parallelogram">
            <a:avLst>
              <a:gd name="adj" fmla="val 143790"/>
            </a:avLst>
          </a:prstGeom>
          <a:gradFill flip="none" rotWithShape="1">
            <a:gsLst>
              <a:gs pos="0">
                <a:srgbClr val="E6A504"/>
              </a:gs>
              <a:gs pos="50000">
                <a:srgbClr val="FBBC1D"/>
              </a:gs>
              <a:gs pos="100000">
                <a:srgbClr val="FCCF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>
            <a:noAutofit/>
          </a:bodyPr>
          <a:lstStyle/>
          <a:p>
            <a:pPr algn="ctr"/>
            <a:r>
              <a:rPr lang="en-US" altLang="zh-TW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</a:t>
            </a:r>
            <a:r>
              <a:rPr lang="ja-JP" altLang="en-US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種類の品質状況、</a:t>
            </a:r>
            <a:r>
              <a:rPr lang="en-US" altLang="zh-TW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ja-JP" altLang="en-US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種類の設備状況が公開され、自動的に生成されるグラフは合計</a:t>
            </a:r>
            <a:r>
              <a:rPr lang="en-US" altLang="zh-TW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78</a:t>
            </a:r>
            <a:r>
              <a:rPr lang="ja-JP" altLang="en-US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枚。継続的に追加している。</a:t>
            </a:r>
            <a:endParaRPr lang="en-US" altLang="zh-TW" sz="125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06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圖片 86">
            <a:extLst>
              <a:ext uri="{FF2B5EF4-FFF2-40B4-BE49-F238E27FC236}">
                <a16:creationId xmlns:a16="http://schemas.microsoft.com/office/drawing/2014/main" id="{74384882-3585-EF75-2CCB-00EF9D980CC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83592" y="796352"/>
            <a:ext cx="9687600" cy="3582000"/>
          </a:xfrm>
          <a:prstGeom prst="rect">
            <a:avLst/>
          </a:prstGeom>
        </p:spPr>
      </p:pic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560602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製造工程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面對的問題及解決方案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382589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2978537" y="452302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</a:rPr>
              <a:t>目標：開發警報及可視化系統</a:t>
            </a:r>
            <a:endParaRPr lang="ja-JP" altLang="en-US" sz="1800" b="1" dirty="0">
              <a:solidFill>
                <a:srgbClr val="002855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 flipH="1">
            <a:off x="8383936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BEF15308-CD5F-46ED-A4CD-F4D0DE7F51F4}"/>
              </a:ext>
            </a:extLst>
          </p:cNvPr>
          <p:cNvGrpSpPr>
            <a:grpSpLocks/>
          </p:cNvGrpSpPr>
          <p:nvPr/>
        </p:nvGrpSpPr>
        <p:grpSpPr>
          <a:xfrm>
            <a:off x="107590" y="908706"/>
            <a:ext cx="8742788" cy="3438442"/>
            <a:chOff x="107590" y="908706"/>
            <a:chExt cx="8742788" cy="3438442"/>
          </a:xfrm>
        </p:grpSpPr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05ACCADA-A109-650D-8564-93040B152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26240" y="908706"/>
              <a:ext cx="5919729" cy="3438442"/>
            </a:xfrm>
            <a:prstGeom prst="rect">
              <a:avLst/>
            </a:prstGeom>
          </p:spPr>
        </p:pic>
        <p:grpSp>
          <p:nvGrpSpPr>
            <p:cNvPr id="161" name="群組 160">
              <a:extLst>
                <a:ext uri="{FF2B5EF4-FFF2-40B4-BE49-F238E27FC236}">
                  <a16:creationId xmlns:a16="http://schemas.microsoft.com/office/drawing/2014/main" id="{B4D842E5-95C0-322A-7DA5-771A10B8E6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054725" y="1489880"/>
              <a:ext cx="1685401" cy="707886"/>
              <a:chOff x="7054725" y="1489880"/>
              <a:chExt cx="1685401" cy="707886"/>
            </a:xfrm>
          </p:grpSpPr>
          <p:sp>
            <p:nvSpPr>
              <p:cNvPr id="150" name="平行四邊形 149">
                <a:extLst>
                  <a:ext uri="{FF2B5EF4-FFF2-40B4-BE49-F238E27FC236}">
                    <a16:creationId xmlns:a16="http://schemas.microsoft.com/office/drawing/2014/main" id="{C9F6FA78-4FBB-827F-B543-3E527168F2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98519" y="1689391"/>
                <a:ext cx="108815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" name="平行四邊形 1">
                <a:extLst>
                  <a:ext uri="{FF2B5EF4-FFF2-40B4-BE49-F238E27FC236}">
                    <a16:creationId xmlns:a16="http://schemas.microsoft.com/office/drawing/2014/main" id="{816A8341-8E00-A65B-39EB-42D210C9FF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54725" y="2015127"/>
                <a:ext cx="1648064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8" name="TextBox 15">
                <a:extLst>
                  <a:ext uri="{FF2B5EF4-FFF2-40B4-BE49-F238E27FC236}">
                    <a16:creationId xmlns:a16="http://schemas.microsoft.com/office/drawing/2014/main" id="{9762100E-BEB3-433B-4486-6F95EDFE15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3058" y="1489880"/>
                <a:ext cx="14670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latin typeface="+mj-ea"/>
                    <a:ea typeface="+mj-ea"/>
                  </a:rPr>
                  <a:t>生產中</a:t>
                </a:r>
                <a:endParaRPr lang="en-US" altLang="zh-TW" sz="2000" b="1" dirty="0">
                  <a:latin typeface="+mj-ea"/>
                  <a:ea typeface="+mj-ea"/>
                </a:endParaRPr>
              </a:p>
              <a:p>
                <a:r>
                  <a:rPr lang="zh-TW" altLang="en-US" sz="2000" b="1" dirty="0">
                    <a:latin typeface="+mj-ea"/>
                    <a:ea typeface="+mj-ea"/>
                  </a:rPr>
                  <a:t>破裂的恐懼</a:t>
                </a:r>
                <a:endParaRPr lang="ja-JP" altLang="en-US" sz="20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58" name="群組 157">
              <a:extLst>
                <a:ext uri="{FF2B5EF4-FFF2-40B4-BE49-F238E27FC236}">
                  <a16:creationId xmlns:a16="http://schemas.microsoft.com/office/drawing/2014/main" id="{83C800E4-5F60-CD2E-EECC-DE07B8DCD5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8572" y="2901735"/>
              <a:ext cx="1768164" cy="707886"/>
              <a:chOff x="758117" y="3011284"/>
              <a:chExt cx="1768164" cy="707886"/>
            </a:xfrm>
          </p:grpSpPr>
          <p:sp>
            <p:nvSpPr>
              <p:cNvPr id="151" name="平行四邊形 150">
                <a:extLst>
                  <a:ext uri="{FF2B5EF4-FFF2-40B4-BE49-F238E27FC236}">
                    <a16:creationId xmlns:a16="http://schemas.microsoft.com/office/drawing/2014/main" id="{CABD8422-33DD-9A86-6023-AAB70EF878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8117" y="3227077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52" name="平行四邊形 151">
                <a:extLst>
                  <a:ext uri="{FF2B5EF4-FFF2-40B4-BE49-F238E27FC236}">
                    <a16:creationId xmlns:a16="http://schemas.microsoft.com/office/drawing/2014/main" id="{80575717-3833-B11E-A92B-741BEFA6B3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603" y="3542969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4" name="TextBox 15">
                <a:extLst>
                  <a:ext uri="{FF2B5EF4-FFF2-40B4-BE49-F238E27FC236}">
                    <a16:creationId xmlns:a16="http://schemas.microsoft.com/office/drawing/2014/main" id="{F3C229D3-7202-3CDB-D28E-24BC9164F7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8866" y="3011284"/>
                <a:ext cx="151836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欠點情報</a:t>
                </a:r>
                <a:endParaRPr lang="en-US" altLang="zh-TW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    參考性低</a:t>
                </a:r>
                <a:endParaRPr lang="ja-JP" altLang="en-US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1410D08F-23B7-057A-E034-261C382751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7590" y="1285264"/>
              <a:ext cx="2026180" cy="707886"/>
              <a:chOff x="107590" y="1285264"/>
              <a:chExt cx="2026180" cy="707886"/>
            </a:xfrm>
          </p:grpSpPr>
          <p:sp>
            <p:nvSpPr>
              <p:cNvPr id="154" name="平行四邊形 153">
                <a:extLst>
                  <a:ext uri="{FF2B5EF4-FFF2-40B4-BE49-F238E27FC236}">
                    <a16:creationId xmlns:a16="http://schemas.microsoft.com/office/drawing/2014/main" id="{C36A3A1D-E945-E5FF-F668-6154CB33B0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8572" y="1507046"/>
                <a:ext cx="148519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55" name="平行四邊形 154">
                <a:extLst>
                  <a:ext uri="{FF2B5EF4-FFF2-40B4-BE49-F238E27FC236}">
                    <a16:creationId xmlns:a16="http://schemas.microsoft.com/office/drawing/2014/main" id="{4F6F732E-8559-F91C-D77E-C840CF8912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90" y="1803253"/>
                <a:ext cx="177012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TextBox 15">
                <a:extLst>
                  <a:ext uri="{FF2B5EF4-FFF2-40B4-BE49-F238E27FC236}">
                    <a16:creationId xmlns:a16="http://schemas.microsoft.com/office/drawing/2014/main" id="{EE8A7B86-1F14-B890-889A-8F666E3E1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54" y="1285264"/>
                <a:ext cx="18004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 品質情報</a:t>
                </a:r>
                <a:endParaRPr lang="en-US" altLang="zh-TW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  <a:p>
                <a:pPr algn="r"/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無法立即掌握 </a:t>
                </a:r>
                <a:endParaRPr lang="ja-JP" altLang="en-US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058BF783-9150-1FB8-A432-DDC5643BA640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40056" y="3033471"/>
              <a:ext cx="2410322" cy="400110"/>
              <a:chOff x="6463803" y="3119044"/>
              <a:chExt cx="2410322" cy="400110"/>
            </a:xfrm>
          </p:grpSpPr>
          <p:sp>
            <p:nvSpPr>
              <p:cNvPr id="153" name="平行四邊形 152">
                <a:extLst>
                  <a:ext uri="{FF2B5EF4-FFF2-40B4-BE49-F238E27FC236}">
                    <a16:creationId xmlns:a16="http://schemas.microsoft.com/office/drawing/2014/main" id="{5D9A07A9-B94C-17E3-B003-1D855F9F07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63803" y="3328625"/>
                <a:ext cx="2410322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32" name="TextBox 15">
                <a:extLst>
                  <a:ext uri="{FF2B5EF4-FFF2-40B4-BE49-F238E27FC236}">
                    <a16:creationId xmlns:a16="http://schemas.microsoft.com/office/drawing/2014/main" id="{53B03C8D-3FA0-0998-340A-0FC39C9C1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7615" y="311904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latin typeface="+mj-ea"/>
                    <a:ea typeface="+mj-ea"/>
                  </a:rPr>
                  <a:t>無法定量化的經驗</a:t>
                </a:r>
                <a:endParaRPr lang="ja-JP" altLang="en-US" sz="2000" b="1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59" name="橢圓 158">
            <a:extLst>
              <a:ext uri="{FF2B5EF4-FFF2-40B4-BE49-F238E27FC236}">
                <a16:creationId xmlns:a16="http://schemas.microsoft.com/office/drawing/2014/main" id="{5774D509-68BE-C08D-2E2B-F15D75FCDA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28659" y="1716827"/>
            <a:ext cx="1885237" cy="1885237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DX</a:t>
            </a:r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工具</a:t>
            </a:r>
            <a:endParaRPr kumimoji="1" lang="en-US" altLang="ja-JP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解決現場の</a:t>
            </a:r>
            <a:endParaRPr kumimoji="1" lang="en-US" altLang="ja-JP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困ること</a:t>
            </a:r>
            <a:endParaRPr kumimoji="1" lang="zh-TW" altLang="en-US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254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群組 210">
            <a:extLst>
              <a:ext uri="{FF2B5EF4-FFF2-40B4-BE49-F238E27FC236}">
                <a16:creationId xmlns:a16="http://schemas.microsoft.com/office/drawing/2014/main" id="{E154A740-EEA4-EC98-53D7-4EFBEE223A17}"/>
              </a:ext>
            </a:extLst>
          </p:cNvPr>
          <p:cNvGrpSpPr/>
          <p:nvPr/>
        </p:nvGrpSpPr>
        <p:grpSpPr>
          <a:xfrm>
            <a:off x="6892459" y="1628917"/>
            <a:ext cx="956944" cy="670618"/>
            <a:chOff x="4677945" y="3378400"/>
            <a:chExt cx="956944" cy="670618"/>
          </a:xfrm>
        </p:grpSpPr>
        <p:pic>
          <p:nvPicPr>
            <p:cNvPr id="209" name="圖片 208">
              <a:extLst>
                <a:ext uri="{FF2B5EF4-FFF2-40B4-BE49-F238E27FC236}">
                  <a16:creationId xmlns:a16="http://schemas.microsoft.com/office/drawing/2014/main" id="{23C4F7A8-11DB-45A1-3D81-F20042A18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42381" r="17286"/>
            <a:stretch>
              <a:fillRect/>
            </a:stretch>
          </p:blipFill>
          <p:spPr>
            <a:xfrm>
              <a:off x="5158951" y="3378400"/>
              <a:ext cx="413099" cy="670618"/>
            </a:xfrm>
            <a:custGeom>
              <a:avLst/>
              <a:gdLst>
                <a:gd name="connsiteX0" fmla="*/ 0 w 413099"/>
                <a:gd name="connsiteY0" fmla="*/ 0 h 670618"/>
                <a:gd name="connsiteX1" fmla="*/ 413099 w 413099"/>
                <a:gd name="connsiteY1" fmla="*/ 0 h 670618"/>
                <a:gd name="connsiteX2" fmla="*/ 413099 w 413099"/>
                <a:gd name="connsiteY2" fmla="*/ 670618 h 670618"/>
                <a:gd name="connsiteX3" fmla="*/ 0 w 413099"/>
                <a:gd name="connsiteY3" fmla="*/ 670618 h 6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9" h="670618">
                  <a:moveTo>
                    <a:pt x="0" y="0"/>
                  </a:moveTo>
                  <a:lnTo>
                    <a:pt x="413099" y="0"/>
                  </a:lnTo>
                  <a:lnTo>
                    <a:pt x="413099" y="670618"/>
                  </a:lnTo>
                  <a:lnTo>
                    <a:pt x="0" y="670618"/>
                  </a:lnTo>
                  <a:close/>
                </a:path>
              </a:pathLst>
            </a:custGeom>
          </p:spPr>
        </p:pic>
        <p:pic>
          <p:nvPicPr>
            <p:cNvPr id="210" name="圖片 209">
              <a:extLst>
                <a:ext uri="{FF2B5EF4-FFF2-40B4-BE49-F238E27FC236}">
                  <a16:creationId xmlns:a16="http://schemas.microsoft.com/office/drawing/2014/main" id="{FEDBE8AF-E136-3CFE-7155-1A30FC164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87729"/>
            <a:stretch>
              <a:fillRect/>
            </a:stretch>
          </p:blipFill>
          <p:spPr>
            <a:xfrm>
              <a:off x="5509210" y="3378400"/>
              <a:ext cx="125679" cy="670618"/>
            </a:xfrm>
            <a:custGeom>
              <a:avLst/>
              <a:gdLst>
                <a:gd name="connsiteX0" fmla="*/ 0 w 125679"/>
                <a:gd name="connsiteY0" fmla="*/ 0 h 670618"/>
                <a:gd name="connsiteX1" fmla="*/ 125679 w 125679"/>
                <a:gd name="connsiteY1" fmla="*/ 0 h 670618"/>
                <a:gd name="connsiteX2" fmla="*/ 125679 w 125679"/>
                <a:gd name="connsiteY2" fmla="*/ 670618 h 670618"/>
                <a:gd name="connsiteX3" fmla="*/ 0 w 125679"/>
                <a:gd name="connsiteY3" fmla="*/ 670618 h 6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79" h="670618">
                  <a:moveTo>
                    <a:pt x="0" y="0"/>
                  </a:moveTo>
                  <a:lnTo>
                    <a:pt x="125679" y="0"/>
                  </a:lnTo>
                  <a:lnTo>
                    <a:pt x="125679" y="670618"/>
                  </a:lnTo>
                  <a:lnTo>
                    <a:pt x="0" y="670618"/>
                  </a:lnTo>
                  <a:close/>
                </a:path>
              </a:pathLst>
            </a:custGeom>
          </p:spPr>
        </p:pic>
        <p:pic>
          <p:nvPicPr>
            <p:cNvPr id="208" name="圖片 207">
              <a:extLst>
                <a:ext uri="{FF2B5EF4-FFF2-40B4-BE49-F238E27FC236}">
                  <a16:creationId xmlns:a16="http://schemas.microsoft.com/office/drawing/2014/main" id="{1B02F04E-FD06-3107-2767-4571DBC31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r="46991"/>
            <a:stretch>
              <a:fillRect/>
            </a:stretch>
          </p:blipFill>
          <p:spPr>
            <a:xfrm>
              <a:off x="4677945" y="3378400"/>
              <a:ext cx="542925" cy="670618"/>
            </a:xfrm>
            <a:custGeom>
              <a:avLst/>
              <a:gdLst>
                <a:gd name="connsiteX0" fmla="*/ 0 w 542925"/>
                <a:gd name="connsiteY0" fmla="*/ 0 h 670618"/>
                <a:gd name="connsiteX1" fmla="*/ 542925 w 542925"/>
                <a:gd name="connsiteY1" fmla="*/ 0 h 670618"/>
                <a:gd name="connsiteX2" fmla="*/ 542925 w 542925"/>
                <a:gd name="connsiteY2" fmla="*/ 670618 h 670618"/>
                <a:gd name="connsiteX3" fmla="*/ 0 w 542925"/>
                <a:gd name="connsiteY3" fmla="*/ 670618 h 6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925" h="670618">
                  <a:moveTo>
                    <a:pt x="0" y="0"/>
                  </a:moveTo>
                  <a:lnTo>
                    <a:pt x="542925" y="0"/>
                  </a:lnTo>
                  <a:lnTo>
                    <a:pt x="542925" y="670618"/>
                  </a:lnTo>
                  <a:lnTo>
                    <a:pt x="0" y="670618"/>
                  </a:lnTo>
                  <a:close/>
                </a:path>
              </a:pathLst>
            </a:custGeom>
          </p:spPr>
        </p:pic>
      </p:grpSp>
      <p:pic>
        <p:nvPicPr>
          <p:cNvPr id="191" name="圖片 190">
            <a:extLst>
              <a:ext uri="{FF2B5EF4-FFF2-40B4-BE49-F238E27FC236}">
                <a16:creationId xmlns:a16="http://schemas.microsoft.com/office/drawing/2014/main" id="{41D7E6F9-1DF6-FC8E-C615-F4792945DB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003" t="7293" r="3366" b="6194"/>
          <a:stretch/>
        </p:blipFill>
        <p:spPr>
          <a:xfrm flipH="1">
            <a:off x="3082340" y="1627270"/>
            <a:ext cx="1035464" cy="668077"/>
          </a:xfrm>
          <a:custGeom>
            <a:avLst/>
            <a:gdLst>
              <a:gd name="connsiteX0" fmla="*/ 2457922 w 2554864"/>
              <a:gd name="connsiteY0" fmla="*/ 0 h 1648387"/>
              <a:gd name="connsiteX1" fmla="*/ 96942 w 2554864"/>
              <a:gd name="connsiteY1" fmla="*/ 0 h 1648387"/>
              <a:gd name="connsiteX2" fmla="*/ 0 w 2554864"/>
              <a:gd name="connsiteY2" fmla="*/ 96942 h 1648387"/>
              <a:gd name="connsiteX3" fmla="*/ 0 w 2554864"/>
              <a:gd name="connsiteY3" fmla="*/ 1551445 h 1648387"/>
              <a:gd name="connsiteX4" fmla="*/ 96942 w 2554864"/>
              <a:gd name="connsiteY4" fmla="*/ 1648387 h 1648387"/>
              <a:gd name="connsiteX5" fmla="*/ 2457922 w 2554864"/>
              <a:gd name="connsiteY5" fmla="*/ 1648387 h 1648387"/>
              <a:gd name="connsiteX6" fmla="*/ 2554864 w 2554864"/>
              <a:gd name="connsiteY6" fmla="*/ 1551445 h 1648387"/>
              <a:gd name="connsiteX7" fmla="*/ 2554864 w 2554864"/>
              <a:gd name="connsiteY7" fmla="*/ 96942 h 1648387"/>
              <a:gd name="connsiteX8" fmla="*/ 2457922 w 2554864"/>
              <a:gd name="connsiteY8" fmla="*/ 0 h 164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4864" h="1648387">
                <a:moveTo>
                  <a:pt x="2457922" y="0"/>
                </a:moveTo>
                <a:lnTo>
                  <a:pt x="96942" y="0"/>
                </a:lnTo>
                <a:cubicBezTo>
                  <a:pt x="43402" y="0"/>
                  <a:pt x="0" y="43402"/>
                  <a:pt x="0" y="96942"/>
                </a:cubicBezTo>
                <a:lnTo>
                  <a:pt x="0" y="1551445"/>
                </a:lnTo>
                <a:cubicBezTo>
                  <a:pt x="0" y="1604985"/>
                  <a:pt x="43402" y="1648387"/>
                  <a:pt x="96942" y="1648387"/>
                </a:cubicBezTo>
                <a:lnTo>
                  <a:pt x="2457922" y="1648387"/>
                </a:lnTo>
                <a:cubicBezTo>
                  <a:pt x="2511462" y="1648387"/>
                  <a:pt x="2554864" y="1604985"/>
                  <a:pt x="2554864" y="1551445"/>
                </a:cubicBezTo>
                <a:lnTo>
                  <a:pt x="2554864" y="96942"/>
                </a:lnTo>
                <a:cubicBezTo>
                  <a:pt x="2554864" y="43402"/>
                  <a:pt x="2511462" y="0"/>
                  <a:pt x="2457922" y="0"/>
                </a:cubicBezTo>
                <a:close/>
              </a:path>
            </a:pathLst>
          </a:custGeom>
        </p:spPr>
      </p:pic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1723549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生產中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割れ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786356" y="4562461"/>
            <a:ext cx="75713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建立預警系統，降低未知造成的風險；將經驗判斷，轉化成定量化決策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366835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499097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D42211-FDCB-B076-A329-49D7A7775097}"/>
              </a:ext>
            </a:extLst>
          </p:cNvPr>
          <p:cNvGrpSpPr/>
          <p:nvPr/>
        </p:nvGrpSpPr>
        <p:grpSpPr>
          <a:xfrm>
            <a:off x="4302465" y="836931"/>
            <a:ext cx="2239708" cy="1543015"/>
            <a:chOff x="4302465" y="734416"/>
            <a:chExt cx="2239708" cy="1543015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70DB7266-FD85-2FBC-EC91-FA8E720E90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465" y="1046210"/>
              <a:ext cx="1114447" cy="1231221"/>
            </a:xfrm>
            <a:prstGeom prst="line">
              <a:avLst/>
            </a:prstGeom>
            <a:ln w="33401">
              <a:solidFill>
                <a:srgbClr val="0D5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A028F6D4-FB9E-DD2B-99BF-04774EE2D7D2}"/>
                </a:ext>
              </a:extLst>
            </p:cNvPr>
            <p:cNvSpPr txBox="1">
              <a:spLocks/>
            </p:cNvSpPr>
            <p:nvPr/>
          </p:nvSpPr>
          <p:spPr>
            <a:xfrm>
              <a:off x="5374340" y="734416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COLD</a:t>
              </a:r>
              <a:endParaRPr lang="ja-JP" altLang="en-US" sz="20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5196B7A0-DBF5-2EC8-4B9B-6665081041BB}"/>
                </a:ext>
              </a:extLst>
            </p:cNvPr>
            <p:cNvGrpSpPr/>
            <p:nvPr/>
          </p:nvGrpSpPr>
          <p:grpSpPr>
            <a:xfrm>
              <a:off x="5404991" y="830341"/>
              <a:ext cx="1137182" cy="350252"/>
              <a:chOff x="3843338" y="5544036"/>
              <a:chExt cx="3479105" cy="1071563"/>
            </a:xfrm>
          </p:grpSpPr>
          <p:sp>
            <p:nvSpPr>
              <p:cNvPr id="9" name="Line 20">
                <a:extLst>
                  <a:ext uri="{FF2B5EF4-FFF2-40B4-BE49-F238E27FC236}">
                    <a16:creationId xmlns:a16="http://schemas.microsoft.com/office/drawing/2014/main" id="{00B34DAA-6EDA-C3ED-9C55-5A6057B65D77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0D5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Freeform 1001">
                <a:extLst>
                  <a:ext uri="{FF2B5EF4-FFF2-40B4-BE49-F238E27FC236}">
                    <a16:creationId xmlns:a16="http://schemas.microsoft.com/office/drawing/2014/main" id="{5C6E5B6B-12AD-E6B1-FD24-0E1595007DB1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" name="Freeform 1002">
                <a:extLst>
                  <a:ext uri="{FF2B5EF4-FFF2-40B4-BE49-F238E27FC236}">
                    <a16:creationId xmlns:a16="http://schemas.microsoft.com/office/drawing/2014/main" id="{FFCA3210-1B50-2FF6-C52C-5B36C50DA9D2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Freeform 1003">
                <a:extLst>
                  <a:ext uri="{FF2B5EF4-FFF2-40B4-BE49-F238E27FC236}">
                    <a16:creationId xmlns:a16="http://schemas.microsoft.com/office/drawing/2014/main" id="{176A5833-DC7B-0A1C-7458-0D6AC080385B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70C30F2-BF96-D46E-BAE5-8F345FEABB63}"/>
              </a:ext>
            </a:extLst>
          </p:cNvPr>
          <p:cNvGrpSpPr/>
          <p:nvPr/>
        </p:nvGrpSpPr>
        <p:grpSpPr>
          <a:xfrm>
            <a:off x="550348" y="834773"/>
            <a:ext cx="2252383" cy="1545173"/>
            <a:chOff x="550348" y="732258"/>
            <a:chExt cx="2252383" cy="1545173"/>
          </a:xfrm>
        </p:grpSpPr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946A43A-91C9-7069-3FEE-9409AD9BC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348" y="1046210"/>
              <a:ext cx="1114447" cy="1231221"/>
            </a:xfrm>
            <a:prstGeom prst="line">
              <a:avLst/>
            </a:prstGeom>
            <a:ln w="33401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D5C8D7-675D-88EB-497E-AF2A50F6F4D8}"/>
                </a:ext>
              </a:extLst>
            </p:cNvPr>
            <p:cNvSpPr txBox="1">
              <a:spLocks/>
            </p:cNvSpPr>
            <p:nvPr/>
          </p:nvSpPr>
          <p:spPr>
            <a:xfrm>
              <a:off x="1697300" y="732258"/>
              <a:ext cx="790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rgbClr val="FF6600"/>
                  </a:solidFill>
                  <a:latin typeface="+mj-lt"/>
                  <a:ea typeface="+mj-ea"/>
                </a:rPr>
                <a:t>HOT</a:t>
              </a:r>
              <a:endParaRPr lang="ja-JP" altLang="en-US" sz="2000" b="1" i="1" dirty="0">
                <a:solidFill>
                  <a:srgbClr val="FF6600"/>
                </a:solidFill>
                <a:latin typeface="+mj-lt"/>
                <a:ea typeface="+mj-ea"/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D2B5E97-858A-0967-B3EE-3E32A88B9F29}"/>
                </a:ext>
              </a:extLst>
            </p:cNvPr>
            <p:cNvGrpSpPr/>
            <p:nvPr/>
          </p:nvGrpSpPr>
          <p:grpSpPr>
            <a:xfrm>
              <a:off x="1665549" y="830341"/>
              <a:ext cx="1137182" cy="350252"/>
              <a:chOff x="3843338" y="5544036"/>
              <a:chExt cx="3479105" cy="1071563"/>
            </a:xfrm>
          </p:grpSpPr>
          <p:sp>
            <p:nvSpPr>
              <p:cNvPr id="18" name="Line 20">
                <a:extLst>
                  <a:ext uri="{FF2B5EF4-FFF2-40B4-BE49-F238E27FC236}">
                    <a16:creationId xmlns:a16="http://schemas.microsoft.com/office/drawing/2014/main" id="{9CCA9AD6-F849-6B3F-CA2E-F2F1CB3F18C2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Freeform 1001">
                <a:extLst>
                  <a:ext uri="{FF2B5EF4-FFF2-40B4-BE49-F238E27FC236}">
                    <a16:creationId xmlns:a16="http://schemas.microsoft.com/office/drawing/2014/main" id="{FA1FF59A-FE14-2669-D184-88113888281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Freeform 1002">
                <a:extLst>
                  <a:ext uri="{FF2B5EF4-FFF2-40B4-BE49-F238E27FC236}">
                    <a16:creationId xmlns:a16="http://schemas.microsoft.com/office/drawing/2014/main" id="{B799BF2E-EAA8-566F-4712-BB142F6F94C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Freeform 1003">
                <a:extLst>
                  <a:ext uri="{FF2B5EF4-FFF2-40B4-BE49-F238E27FC236}">
                    <a16:creationId xmlns:a16="http://schemas.microsoft.com/office/drawing/2014/main" id="{1B83F376-B411-B32C-FCFC-CB92E7A94D7A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12765B8-FDA5-0437-6BB6-A2A79F67A73A}"/>
              </a:ext>
            </a:extLst>
          </p:cNvPr>
          <p:cNvGrpSpPr>
            <a:grpSpLocks/>
          </p:cNvGrpSpPr>
          <p:nvPr/>
        </p:nvGrpSpPr>
        <p:grpSpPr>
          <a:xfrm>
            <a:off x="-70889" y="2370725"/>
            <a:ext cx="9661452" cy="632359"/>
            <a:chOff x="-163033" y="2231414"/>
            <a:chExt cx="9519684" cy="680671"/>
          </a:xfrm>
        </p:grpSpPr>
        <p:sp>
          <p:nvSpPr>
            <p:cNvPr id="37" name="平行四邊形 36">
              <a:extLst>
                <a:ext uri="{FF2B5EF4-FFF2-40B4-BE49-F238E27FC236}">
                  <a16:creationId xmlns:a16="http://schemas.microsoft.com/office/drawing/2014/main" id="{16F26DC8-75F6-7563-1795-A3D3532C1B15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8" name="平行四邊形 37">
              <a:extLst>
                <a:ext uri="{FF2B5EF4-FFF2-40B4-BE49-F238E27FC236}">
                  <a16:creationId xmlns:a16="http://schemas.microsoft.com/office/drawing/2014/main" id="{FD92B74E-B52F-9F80-2BB9-246479CD45B3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9" name="平行四邊形 38">
              <a:extLst>
                <a:ext uri="{FF2B5EF4-FFF2-40B4-BE49-F238E27FC236}">
                  <a16:creationId xmlns:a16="http://schemas.microsoft.com/office/drawing/2014/main" id="{7E312E42-7E36-BE62-62B9-2FF18F54B68D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40" name="圖片 39">
            <a:extLst>
              <a:ext uri="{FF2B5EF4-FFF2-40B4-BE49-F238E27FC236}">
                <a16:creationId xmlns:a16="http://schemas.microsoft.com/office/drawing/2014/main" id="{DD163B10-4465-419C-020A-784E01C55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44" y="2341760"/>
            <a:ext cx="9144000" cy="680670"/>
          </a:xfrm>
          <a:prstGeom prst="rect">
            <a:avLst/>
          </a:prstGeom>
        </p:spPr>
      </p:pic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E1677435-F19E-35DB-0821-9B33139DC4ED}"/>
              </a:ext>
            </a:extLst>
          </p:cNvPr>
          <p:cNvGrpSpPr/>
          <p:nvPr/>
        </p:nvGrpSpPr>
        <p:grpSpPr>
          <a:xfrm>
            <a:off x="1550403" y="1314254"/>
            <a:ext cx="2505605" cy="1023115"/>
            <a:chOff x="1550403" y="1314254"/>
            <a:chExt cx="2505605" cy="1023115"/>
          </a:xfrm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5305487-A28C-604B-4A5B-B2FE43A7BE61}"/>
                </a:ext>
              </a:extLst>
            </p:cNvPr>
            <p:cNvSpPr/>
            <p:nvPr/>
          </p:nvSpPr>
          <p:spPr>
            <a:xfrm flipV="1">
              <a:off x="3025938" y="1495153"/>
              <a:ext cx="1030070" cy="857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E7F8E453-4B4A-04CD-7CDD-6D022AC02403}"/>
                </a:ext>
              </a:extLst>
            </p:cNvPr>
            <p:cNvSpPr/>
            <p:nvPr/>
          </p:nvSpPr>
          <p:spPr>
            <a:xfrm>
              <a:off x="1550403" y="1444876"/>
              <a:ext cx="1481912" cy="892493"/>
            </a:xfrm>
            <a:prstGeom prst="roundRect">
              <a:avLst>
                <a:gd name="adj" fmla="val 1156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03" name="TextBox 15">
              <a:extLst>
                <a:ext uri="{FF2B5EF4-FFF2-40B4-BE49-F238E27FC236}">
                  <a16:creationId xmlns:a16="http://schemas.microsoft.com/office/drawing/2014/main" id="{60BD9757-51F4-368F-4A4E-0AB10DE5A5D2}"/>
                </a:ext>
              </a:extLst>
            </p:cNvPr>
            <p:cNvSpPr txBox="1"/>
            <p:nvPr/>
          </p:nvSpPr>
          <p:spPr>
            <a:xfrm>
              <a:off x="2938417" y="1314254"/>
              <a:ext cx="1106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>
                  <a:latin typeface="+mj-ea"/>
                  <a:ea typeface="+mj-ea"/>
                </a:rPr>
                <a:t>Bath</a:t>
              </a:r>
              <a:r>
                <a:rPr lang="zh-TW" altLang="en-US" sz="1600" b="1" dirty="0">
                  <a:latin typeface="+mj-ea"/>
                  <a:ea typeface="+mj-ea"/>
                </a:rPr>
                <a:t> </a:t>
              </a:r>
              <a:r>
                <a:rPr lang="en-US" altLang="zh-TW" sz="1600" b="1" dirty="0">
                  <a:latin typeface="+mj-ea"/>
                  <a:ea typeface="+mj-ea"/>
                </a:rPr>
                <a:t>Exit</a:t>
              </a:r>
              <a:endParaRPr lang="ja-JP" altLang="en-US" sz="1600" b="1" dirty="0">
                <a:latin typeface="+mj-ea"/>
                <a:ea typeface="+mj-ea"/>
              </a:endParaRPr>
            </a:p>
          </p:txBody>
        </p:sp>
        <p:pic>
          <p:nvPicPr>
            <p:cNvPr id="167" name="圖片 166">
              <a:extLst>
                <a:ext uri="{FF2B5EF4-FFF2-40B4-BE49-F238E27FC236}">
                  <a16:creationId xmlns:a16="http://schemas.microsoft.com/office/drawing/2014/main" id="{720C044E-F2DF-B882-4B1A-2FE786C9A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10013" y="1530666"/>
              <a:ext cx="1368641" cy="726252"/>
            </a:xfrm>
            <a:prstGeom prst="rect">
              <a:avLst/>
            </a:prstGeom>
          </p:spPr>
        </p:pic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A3D64147-D6BF-B8D8-7192-1058F97569F2}"/>
              </a:ext>
            </a:extLst>
          </p:cNvPr>
          <p:cNvGrpSpPr/>
          <p:nvPr/>
        </p:nvGrpSpPr>
        <p:grpSpPr>
          <a:xfrm>
            <a:off x="1567094" y="2312509"/>
            <a:ext cx="415033" cy="456054"/>
            <a:chOff x="1567094" y="2312509"/>
            <a:chExt cx="415033" cy="456054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802732B9-ADD0-D1BF-0FD9-7ECD92278969}"/>
                </a:ext>
              </a:extLst>
            </p:cNvPr>
            <p:cNvSpPr>
              <a:spLocks/>
            </p:cNvSpPr>
            <p:nvPr/>
          </p:nvSpPr>
          <p:spPr>
            <a:xfrm>
              <a:off x="1567094" y="2516563"/>
              <a:ext cx="252000" cy="25200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cxnSp>
          <p:nvCxnSpPr>
            <p:cNvPr id="98" name="直線接點 97">
              <a:extLst>
                <a:ext uri="{FF2B5EF4-FFF2-40B4-BE49-F238E27FC236}">
                  <a16:creationId xmlns:a16="http://schemas.microsoft.com/office/drawing/2014/main" id="{AAE6BD8A-491C-AECA-BFB9-91669843B1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6064" y="2312509"/>
              <a:ext cx="266063" cy="3136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群組 181">
            <a:extLst>
              <a:ext uri="{FF2B5EF4-FFF2-40B4-BE49-F238E27FC236}">
                <a16:creationId xmlns:a16="http://schemas.microsoft.com/office/drawing/2014/main" id="{ECD9ADBC-FA7C-0207-C5BB-BB1CBD292FC1}"/>
              </a:ext>
            </a:extLst>
          </p:cNvPr>
          <p:cNvGrpSpPr/>
          <p:nvPr/>
        </p:nvGrpSpPr>
        <p:grpSpPr>
          <a:xfrm>
            <a:off x="5154115" y="1312110"/>
            <a:ext cx="2650791" cy="1027454"/>
            <a:chOff x="5154115" y="1312110"/>
            <a:chExt cx="2650791" cy="1027454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D22F6D5-55BA-9EAA-FC95-9C472B40F61F}"/>
                </a:ext>
              </a:extLst>
            </p:cNvPr>
            <p:cNvSpPr/>
            <p:nvPr/>
          </p:nvSpPr>
          <p:spPr>
            <a:xfrm flipV="1">
              <a:off x="6862651" y="1495153"/>
              <a:ext cx="942255" cy="85705"/>
            </a:xfrm>
            <a:prstGeom prst="rect">
              <a:avLst/>
            </a:prstGeom>
            <a:solidFill>
              <a:srgbClr val="4B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28" name="矩形: 圓角 127">
              <a:extLst>
                <a:ext uri="{FF2B5EF4-FFF2-40B4-BE49-F238E27FC236}">
                  <a16:creationId xmlns:a16="http://schemas.microsoft.com/office/drawing/2014/main" id="{2B1963DC-DC70-3D38-9E9E-9CD84DDD3668}"/>
                </a:ext>
              </a:extLst>
            </p:cNvPr>
            <p:cNvSpPr/>
            <p:nvPr/>
          </p:nvSpPr>
          <p:spPr>
            <a:xfrm>
              <a:off x="5154115" y="1447071"/>
              <a:ext cx="1697338" cy="892493"/>
            </a:xfrm>
            <a:prstGeom prst="roundRect">
              <a:avLst>
                <a:gd name="adj" fmla="val 11566"/>
              </a:avLst>
            </a:prstGeom>
            <a:solidFill>
              <a:srgbClr val="005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27" name="TextBox 15">
              <a:extLst>
                <a:ext uri="{FF2B5EF4-FFF2-40B4-BE49-F238E27FC236}">
                  <a16:creationId xmlns:a16="http://schemas.microsoft.com/office/drawing/2014/main" id="{4FFC45AD-2B7F-50D4-128C-301DF733650F}"/>
                </a:ext>
              </a:extLst>
            </p:cNvPr>
            <p:cNvSpPr txBox="1"/>
            <p:nvPr/>
          </p:nvSpPr>
          <p:spPr>
            <a:xfrm>
              <a:off x="6748976" y="131211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+mj-ea"/>
                  <a:ea typeface="+mj-ea"/>
                </a:rPr>
                <a:t>切折設備</a:t>
              </a:r>
              <a:endParaRPr lang="ja-JP" altLang="en-US" sz="1600" b="1" dirty="0">
                <a:latin typeface="+mj-ea"/>
                <a:ea typeface="+mj-ea"/>
              </a:endParaRPr>
            </a:p>
          </p:txBody>
        </p:sp>
        <p:pic>
          <p:nvPicPr>
            <p:cNvPr id="181" name="圖片 180">
              <a:extLst>
                <a:ext uri="{FF2B5EF4-FFF2-40B4-BE49-F238E27FC236}">
                  <a16:creationId xmlns:a16="http://schemas.microsoft.com/office/drawing/2014/main" id="{35361E3F-76FB-6F70-C8D6-98D0F52CA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92320" y="1467760"/>
              <a:ext cx="1609316" cy="847408"/>
            </a:xfrm>
            <a:prstGeom prst="rect">
              <a:avLst/>
            </a:prstGeom>
          </p:spPr>
        </p:pic>
      </p:grpSp>
      <p:grpSp>
        <p:nvGrpSpPr>
          <p:cNvPr id="183" name="群組 182">
            <a:extLst>
              <a:ext uri="{FF2B5EF4-FFF2-40B4-BE49-F238E27FC236}">
                <a16:creationId xmlns:a16="http://schemas.microsoft.com/office/drawing/2014/main" id="{32EECCB4-BF26-5D16-8F12-E013D032438C}"/>
              </a:ext>
            </a:extLst>
          </p:cNvPr>
          <p:cNvGrpSpPr/>
          <p:nvPr/>
        </p:nvGrpSpPr>
        <p:grpSpPr>
          <a:xfrm>
            <a:off x="4700878" y="2280595"/>
            <a:ext cx="491441" cy="551000"/>
            <a:chOff x="4700878" y="2280595"/>
            <a:chExt cx="491441" cy="551000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F461FCED-7316-9FA6-8A6F-C50F9F819FBB}"/>
                </a:ext>
              </a:extLst>
            </p:cNvPr>
            <p:cNvSpPr>
              <a:spLocks/>
            </p:cNvSpPr>
            <p:nvPr/>
          </p:nvSpPr>
          <p:spPr>
            <a:xfrm>
              <a:off x="4700878" y="2579595"/>
              <a:ext cx="252000" cy="252000"/>
            </a:xfrm>
            <a:prstGeom prst="ellipse">
              <a:avLst/>
            </a:prstGeom>
            <a:solidFill>
              <a:srgbClr val="4BD0FF"/>
            </a:solidFill>
            <a:ln w="28575">
              <a:solidFill>
                <a:srgbClr val="0050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cxnSp>
          <p:nvCxnSpPr>
            <p:cNvPr id="123" name="直線接點 122">
              <a:extLst>
                <a:ext uri="{FF2B5EF4-FFF2-40B4-BE49-F238E27FC236}">
                  <a16:creationId xmlns:a16="http://schemas.microsoft.com/office/drawing/2014/main" id="{94FD36D9-81FB-A32F-971A-5F49F6A28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097" y="2280595"/>
              <a:ext cx="306222" cy="366067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5">
            <a:extLst>
              <a:ext uri="{FF2B5EF4-FFF2-40B4-BE49-F238E27FC236}">
                <a16:creationId xmlns:a16="http://schemas.microsoft.com/office/drawing/2014/main" id="{82D7564B-4E51-8A7E-4493-87E7F4043872}"/>
              </a:ext>
            </a:extLst>
          </p:cNvPr>
          <p:cNvSpPr txBox="1"/>
          <p:nvPr/>
        </p:nvSpPr>
        <p:spPr>
          <a:xfrm>
            <a:off x="3067026" y="1607366"/>
            <a:ext cx="91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5"/>
                </a:solidFill>
                <a:latin typeface="+mj-ea"/>
                <a:ea typeface="+mj-ea"/>
              </a:rPr>
              <a:t>Exit</a:t>
            </a:r>
          </a:p>
          <a:p>
            <a:r>
              <a:rPr lang="en-US" altLang="ja-JP" sz="2000" b="1" dirty="0">
                <a:solidFill>
                  <a:schemeClr val="accent5"/>
                </a:solidFill>
                <a:latin typeface="+mj-ea"/>
                <a:ea typeface="+mj-ea"/>
              </a:rPr>
              <a:t>Break</a:t>
            </a:r>
            <a:endParaRPr lang="ja-JP" altLang="en-US" sz="20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193" name="TextBox 15">
            <a:extLst>
              <a:ext uri="{FF2B5EF4-FFF2-40B4-BE49-F238E27FC236}">
                <a16:creationId xmlns:a16="http://schemas.microsoft.com/office/drawing/2014/main" id="{AF5D7C59-2713-2DDD-3C91-564A7012EC8D}"/>
              </a:ext>
            </a:extLst>
          </p:cNvPr>
          <p:cNvSpPr txBox="1"/>
          <p:nvPr/>
        </p:nvSpPr>
        <p:spPr>
          <a:xfrm>
            <a:off x="6873507" y="160329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切折</a:t>
            </a:r>
            <a:endParaRPr lang="en-US" altLang="zh-TW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TW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割</a:t>
            </a:r>
            <a:r>
              <a:rPr lang="ja-JP" altLang="en-US" sz="2000" b="1" dirty="0">
                <a:solidFill>
                  <a:srgbClr val="0000FF"/>
                </a:solidFill>
                <a:latin typeface="+mj-ea"/>
                <a:ea typeface="+mj-ea"/>
              </a:rPr>
              <a:t>れ</a:t>
            </a:r>
          </a:p>
        </p:txBody>
      </p:sp>
      <p:sp>
        <p:nvSpPr>
          <p:cNvPr id="215" name="等腰三角形 214">
            <a:extLst>
              <a:ext uri="{FF2B5EF4-FFF2-40B4-BE49-F238E27FC236}">
                <a16:creationId xmlns:a16="http://schemas.microsoft.com/office/drawing/2014/main" id="{DFDDE2B0-F4EB-4373-4B1C-6D9BE212958B}"/>
              </a:ext>
            </a:extLst>
          </p:cNvPr>
          <p:cNvSpPr/>
          <p:nvPr/>
        </p:nvSpPr>
        <p:spPr>
          <a:xfrm rot="5400000">
            <a:off x="362345" y="3148702"/>
            <a:ext cx="245154" cy="223566"/>
          </a:xfrm>
          <a:prstGeom prst="triangle">
            <a:avLst>
              <a:gd name="adj" fmla="val 0"/>
            </a:avLst>
          </a:prstGeom>
          <a:solidFill>
            <a:srgbClr val="F6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16" name="TextBox 15">
            <a:extLst>
              <a:ext uri="{FF2B5EF4-FFF2-40B4-BE49-F238E27FC236}">
                <a16:creationId xmlns:a16="http://schemas.microsoft.com/office/drawing/2014/main" id="{65B4B9FE-1FC5-9466-E985-E910FF621D08}"/>
              </a:ext>
            </a:extLst>
          </p:cNvPr>
          <p:cNvSpPr txBox="1"/>
          <p:nvPr/>
        </p:nvSpPr>
        <p:spPr>
          <a:xfrm>
            <a:off x="642072" y="306021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+mj-ea"/>
                <a:ea typeface="+mj-ea"/>
              </a:rPr>
              <a:t>發生</a:t>
            </a:r>
            <a:r>
              <a:rPr lang="en-US" altLang="zh-TW" sz="1200" b="1" dirty="0">
                <a:latin typeface="+mj-ea"/>
                <a:ea typeface="+mj-ea"/>
              </a:rPr>
              <a:t>Exit</a:t>
            </a:r>
            <a:r>
              <a:rPr lang="zh-TW" altLang="en-US" sz="1200" b="1" dirty="0">
                <a:latin typeface="+mj-ea"/>
                <a:ea typeface="+mj-ea"/>
              </a:rPr>
              <a:t> </a:t>
            </a:r>
            <a:r>
              <a:rPr lang="en-US" altLang="zh-TW" sz="1200" b="1" dirty="0">
                <a:latin typeface="+mj-ea"/>
                <a:ea typeface="+mj-ea"/>
              </a:rPr>
              <a:t>Break</a:t>
            </a:r>
            <a:r>
              <a:rPr lang="zh-TW" altLang="en-US" sz="1200" b="1" dirty="0">
                <a:latin typeface="+mj-ea"/>
                <a:ea typeface="+mj-ea"/>
              </a:rPr>
              <a:t>會造成產能大幅下降，並會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造成品質異常，有長時間步留率低下的狀況。</a:t>
            </a:r>
            <a:endParaRPr lang="ja-JP" altLang="en-US" sz="1200" b="1" dirty="0">
              <a:latin typeface="+mj-ea"/>
              <a:ea typeface="+mj-ea"/>
            </a:endParaRPr>
          </a:p>
        </p:txBody>
      </p:sp>
      <p:sp>
        <p:nvSpPr>
          <p:cNvPr id="217" name="等腰三角形 216">
            <a:extLst>
              <a:ext uri="{FF2B5EF4-FFF2-40B4-BE49-F238E27FC236}">
                <a16:creationId xmlns:a16="http://schemas.microsoft.com/office/drawing/2014/main" id="{A208027C-C378-7280-E560-50D0D4CB8863}"/>
              </a:ext>
            </a:extLst>
          </p:cNvPr>
          <p:cNvSpPr/>
          <p:nvPr/>
        </p:nvSpPr>
        <p:spPr>
          <a:xfrm rot="5400000">
            <a:off x="362130" y="3677299"/>
            <a:ext cx="245154" cy="223566"/>
          </a:xfrm>
          <a:prstGeom prst="triangle">
            <a:avLst>
              <a:gd name="adj" fmla="val 0"/>
            </a:avLst>
          </a:prstGeom>
          <a:solidFill>
            <a:srgbClr val="F6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cxnSp>
        <p:nvCxnSpPr>
          <p:cNvPr id="219" name="直線接點 218">
            <a:extLst>
              <a:ext uri="{FF2B5EF4-FFF2-40B4-BE49-F238E27FC236}">
                <a16:creationId xmlns:a16="http://schemas.microsoft.com/office/drawing/2014/main" id="{D2575C7E-3862-3880-2CD0-E89CCAD668AC}"/>
              </a:ext>
            </a:extLst>
          </p:cNvPr>
          <p:cNvCxnSpPr>
            <a:cxnSpLocks/>
          </p:cNvCxnSpPr>
          <p:nvPr/>
        </p:nvCxnSpPr>
        <p:spPr>
          <a:xfrm>
            <a:off x="727075" y="3563502"/>
            <a:ext cx="3390729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15">
            <a:extLst>
              <a:ext uri="{FF2B5EF4-FFF2-40B4-BE49-F238E27FC236}">
                <a16:creationId xmlns:a16="http://schemas.microsoft.com/office/drawing/2014/main" id="{A3851AB5-98C7-86CE-30DB-034A3ED1ED50}"/>
              </a:ext>
            </a:extLst>
          </p:cNvPr>
          <p:cNvSpPr txBox="1"/>
          <p:nvPr/>
        </p:nvSpPr>
        <p:spPr>
          <a:xfrm>
            <a:off x="622291" y="3591045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+mj-ea"/>
                <a:ea typeface="+mj-ea"/>
              </a:rPr>
              <a:t>Exit</a:t>
            </a:r>
            <a:r>
              <a:rPr lang="zh-TW" altLang="en-US" sz="1200" b="1" dirty="0">
                <a:latin typeface="+mj-ea"/>
                <a:ea typeface="+mj-ea"/>
              </a:rPr>
              <a:t> </a:t>
            </a:r>
            <a:r>
              <a:rPr lang="en-US" altLang="zh-TW" sz="1200" b="1" dirty="0">
                <a:latin typeface="+mj-ea"/>
                <a:ea typeface="+mj-ea"/>
              </a:rPr>
              <a:t>Break</a:t>
            </a:r>
            <a:r>
              <a:rPr lang="zh-TW" altLang="en-US" sz="1200" b="1" dirty="0">
                <a:latin typeface="+mj-ea"/>
                <a:ea typeface="+mj-ea"/>
              </a:rPr>
              <a:t> 發生原因：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溫度、設備：進行溫度管理及設備定期保養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異物、</a:t>
            </a:r>
            <a:r>
              <a:rPr lang="zh-TW" altLang="en-US" sz="1200" b="1" dirty="0">
                <a:solidFill>
                  <a:srgbClr val="FF0000"/>
                </a:solidFill>
                <a:latin typeface="+mj-ea"/>
                <a:ea typeface="+mj-ea"/>
              </a:rPr>
              <a:t>巨大泡</a:t>
            </a:r>
            <a:r>
              <a:rPr lang="zh-TW" altLang="en-US" sz="1200" b="1" dirty="0">
                <a:latin typeface="+mj-ea"/>
                <a:ea typeface="+mj-ea"/>
              </a:rPr>
              <a:t>：異物可從</a:t>
            </a:r>
            <a:r>
              <a:rPr lang="en-US" altLang="zh-TW" sz="1200" b="1" dirty="0">
                <a:latin typeface="+mj-ea"/>
                <a:ea typeface="+mj-ea"/>
              </a:rPr>
              <a:t>HOT</a:t>
            </a:r>
            <a:r>
              <a:rPr lang="zh-TW" altLang="en-US" sz="1200" b="1" dirty="0">
                <a:latin typeface="+mj-ea"/>
                <a:ea typeface="+mj-ea"/>
              </a:rPr>
              <a:t> </a:t>
            </a:r>
            <a:r>
              <a:rPr lang="en-US" altLang="zh-TW" sz="1200" b="1" dirty="0">
                <a:latin typeface="+mj-ea"/>
                <a:ea typeface="+mj-ea"/>
              </a:rPr>
              <a:t>camera</a:t>
            </a:r>
            <a:r>
              <a:rPr lang="zh-TW" altLang="en-US" sz="1200" b="1" dirty="0">
                <a:latin typeface="+mj-ea"/>
                <a:ea typeface="+mj-ea"/>
              </a:rPr>
              <a:t>監視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                       </a:t>
            </a:r>
            <a:r>
              <a:rPr lang="zh-TW" altLang="en-US" sz="1200" b="1" dirty="0">
                <a:solidFill>
                  <a:srgbClr val="FF0000"/>
                </a:solidFill>
                <a:latin typeface="+mj-ea"/>
                <a:ea typeface="+mj-ea"/>
              </a:rPr>
              <a:t>然而，</a:t>
            </a:r>
            <a:r>
              <a:rPr lang="zh-TW" altLang="en-US" sz="1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巨大泡</a:t>
            </a:r>
            <a:r>
              <a:rPr lang="zh-TW" altLang="en-US" sz="1200" b="1" dirty="0">
                <a:solidFill>
                  <a:srgbClr val="FF0000"/>
                </a:solidFill>
                <a:latin typeface="+mj-ea"/>
                <a:ea typeface="+mj-ea"/>
              </a:rPr>
              <a:t>卻存在著</a:t>
            </a:r>
            <a:r>
              <a:rPr lang="zh-TW" altLang="en-US" sz="1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未知的恐懼</a:t>
            </a:r>
            <a:endParaRPr lang="ja-JP" alt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5" name="等腰三角形 224">
            <a:extLst>
              <a:ext uri="{FF2B5EF4-FFF2-40B4-BE49-F238E27FC236}">
                <a16:creationId xmlns:a16="http://schemas.microsoft.com/office/drawing/2014/main" id="{29A26823-9398-02DF-13E6-125B47E519B8}"/>
              </a:ext>
            </a:extLst>
          </p:cNvPr>
          <p:cNvSpPr/>
          <p:nvPr/>
        </p:nvSpPr>
        <p:spPr>
          <a:xfrm rot="5400000">
            <a:off x="4627604" y="3148702"/>
            <a:ext cx="245154" cy="223566"/>
          </a:xfrm>
          <a:prstGeom prst="triangle">
            <a:avLst>
              <a:gd name="adj" fmla="val 0"/>
            </a:avLst>
          </a:prstGeom>
          <a:solidFill>
            <a:srgbClr val="11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26" name="TextBox 15">
            <a:extLst>
              <a:ext uri="{FF2B5EF4-FFF2-40B4-BE49-F238E27FC236}">
                <a16:creationId xmlns:a16="http://schemas.microsoft.com/office/drawing/2014/main" id="{27DEA1D7-77FF-AE83-6103-FDFFBAA39616}"/>
              </a:ext>
            </a:extLst>
          </p:cNvPr>
          <p:cNvSpPr txBox="1"/>
          <p:nvPr/>
        </p:nvSpPr>
        <p:spPr>
          <a:xfrm>
            <a:off x="4883453" y="3069029"/>
            <a:ext cx="4325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+mj-ea"/>
                <a:ea typeface="+mj-ea"/>
              </a:rPr>
              <a:t>切折割</a:t>
            </a:r>
            <a:r>
              <a:rPr lang="ja-JP" altLang="en-US" sz="1200" b="1" dirty="0">
                <a:latin typeface="+mj-ea"/>
                <a:ea typeface="+mj-ea"/>
              </a:rPr>
              <a:t>れ</a:t>
            </a:r>
            <a:r>
              <a:rPr lang="zh-TW" altLang="en-US" sz="1200" b="1" dirty="0">
                <a:latin typeface="+mj-ea"/>
                <a:ea typeface="+mj-ea"/>
              </a:rPr>
              <a:t>的發生，除了會造成產能的下降、品質的異常，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薄板生產中，破裂多發的狀況，人員持續進行</a:t>
            </a:r>
            <a:r>
              <a:rPr lang="ja-JP" altLang="en-US" sz="1200" b="1" dirty="0">
                <a:latin typeface="+mj-ea"/>
                <a:ea typeface="+mj-ea"/>
              </a:rPr>
              <a:t>キズ</a:t>
            </a:r>
            <a:r>
              <a:rPr lang="zh-TW" altLang="en-US" sz="1200" b="1" dirty="0">
                <a:latin typeface="+mj-ea"/>
                <a:ea typeface="+mj-ea"/>
              </a:rPr>
              <a:t>的臨檢，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容易造成人員過勞，甚至見逃之情事。</a:t>
            </a:r>
            <a:endParaRPr lang="ja-JP" altLang="en-US" sz="1200" b="1" dirty="0">
              <a:latin typeface="+mj-ea"/>
              <a:ea typeface="+mj-ea"/>
            </a:endParaRPr>
          </a:p>
        </p:txBody>
      </p:sp>
      <p:sp>
        <p:nvSpPr>
          <p:cNvPr id="227" name="等腰三角形 226">
            <a:extLst>
              <a:ext uri="{FF2B5EF4-FFF2-40B4-BE49-F238E27FC236}">
                <a16:creationId xmlns:a16="http://schemas.microsoft.com/office/drawing/2014/main" id="{C1FB6321-E138-5C7F-8FBE-60B87481DB77}"/>
              </a:ext>
            </a:extLst>
          </p:cNvPr>
          <p:cNvSpPr/>
          <p:nvPr/>
        </p:nvSpPr>
        <p:spPr>
          <a:xfrm rot="5400000">
            <a:off x="4627604" y="3843252"/>
            <a:ext cx="245154" cy="223566"/>
          </a:xfrm>
          <a:prstGeom prst="triangle">
            <a:avLst>
              <a:gd name="adj" fmla="val 0"/>
            </a:avLst>
          </a:prstGeom>
          <a:solidFill>
            <a:srgbClr val="11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28" name="TextBox 15">
            <a:extLst>
              <a:ext uri="{FF2B5EF4-FFF2-40B4-BE49-F238E27FC236}">
                <a16:creationId xmlns:a16="http://schemas.microsoft.com/office/drawing/2014/main" id="{DEA412E2-23D1-C3D6-8508-4411E49AF0FC}"/>
              </a:ext>
            </a:extLst>
          </p:cNvPr>
          <p:cNvSpPr txBox="1"/>
          <p:nvPr/>
        </p:nvSpPr>
        <p:spPr>
          <a:xfrm>
            <a:off x="4885378" y="3763682"/>
            <a:ext cx="3802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+mj-ea"/>
                <a:ea typeface="+mj-ea"/>
              </a:rPr>
              <a:t>切折割</a:t>
            </a:r>
            <a:r>
              <a:rPr lang="ja-JP" altLang="en-US" sz="1200" b="1" dirty="0">
                <a:latin typeface="+mj-ea"/>
                <a:ea typeface="+mj-ea"/>
              </a:rPr>
              <a:t>れ</a:t>
            </a:r>
            <a:r>
              <a:rPr lang="zh-TW" altLang="en-US" sz="1200" b="1" dirty="0">
                <a:latin typeface="+mj-ea"/>
                <a:ea typeface="+mj-ea"/>
              </a:rPr>
              <a:t>發生原因：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設備：確實依造制定好的 設備管理 規範進行對應。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rgbClr val="FF0000"/>
                </a:solidFill>
                <a:latin typeface="+mj-ea"/>
                <a:ea typeface="+mj-ea"/>
              </a:rPr>
              <a:t>板質：只能利用經驗判斷，無法有定量的數據</a:t>
            </a:r>
            <a:endParaRPr lang="en-US" altLang="zh-TW" sz="1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29" name="直線接點 228">
            <a:extLst>
              <a:ext uri="{FF2B5EF4-FFF2-40B4-BE49-F238E27FC236}">
                <a16:creationId xmlns:a16="http://schemas.microsoft.com/office/drawing/2014/main" id="{BDED6442-DF9A-95B0-9135-7600874B528C}"/>
              </a:ext>
            </a:extLst>
          </p:cNvPr>
          <p:cNvCxnSpPr>
            <a:cxnSpLocks/>
          </p:cNvCxnSpPr>
          <p:nvPr/>
        </p:nvCxnSpPr>
        <p:spPr>
          <a:xfrm>
            <a:off x="4980160" y="3731888"/>
            <a:ext cx="3798523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518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群組 230">
            <a:extLst>
              <a:ext uri="{FF2B5EF4-FFF2-40B4-BE49-F238E27FC236}">
                <a16:creationId xmlns:a16="http://schemas.microsoft.com/office/drawing/2014/main" id="{1F739C81-6D15-DA53-56F1-A2EF2ADDB022}"/>
              </a:ext>
            </a:extLst>
          </p:cNvPr>
          <p:cNvGrpSpPr/>
          <p:nvPr/>
        </p:nvGrpSpPr>
        <p:grpSpPr>
          <a:xfrm>
            <a:off x="2778666" y="2702893"/>
            <a:ext cx="1377697" cy="236679"/>
            <a:chOff x="2627526" y="2740678"/>
            <a:chExt cx="1377697" cy="236679"/>
          </a:xfrm>
        </p:grpSpPr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26EC33CC-6938-F2B8-9E55-E4DD46FDB99E}"/>
                </a:ext>
              </a:extLst>
            </p:cNvPr>
            <p:cNvCxnSpPr/>
            <p:nvPr/>
          </p:nvCxnSpPr>
          <p:spPr>
            <a:xfrm>
              <a:off x="2627526" y="2741231"/>
              <a:ext cx="1377697" cy="0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5E55FEFA-08CB-C91C-5B81-6D57122FC08D}"/>
                </a:ext>
              </a:extLst>
            </p:cNvPr>
            <p:cNvCxnSpPr>
              <a:cxnSpLocks/>
            </p:cNvCxnSpPr>
            <p:nvPr/>
          </p:nvCxnSpPr>
          <p:spPr>
            <a:xfrm>
              <a:off x="3283296" y="2740678"/>
              <a:ext cx="0" cy="236679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188327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HOT 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867308" y="4562461"/>
            <a:ext cx="740940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預警系統可以將風險等級，從「未知的恐懼」 ，下降成「已知的風險」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366835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499097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24008471-D9AB-77F6-2AA7-541B38496B44}"/>
              </a:ext>
            </a:extLst>
          </p:cNvPr>
          <p:cNvGrpSpPr/>
          <p:nvPr/>
        </p:nvGrpSpPr>
        <p:grpSpPr>
          <a:xfrm>
            <a:off x="134597" y="722773"/>
            <a:ext cx="936725" cy="646331"/>
            <a:chOff x="3044355" y="1607366"/>
            <a:chExt cx="936725" cy="646331"/>
          </a:xfrm>
        </p:grpSpPr>
        <p:pic>
          <p:nvPicPr>
            <p:cNvPr id="191" name="圖片 190">
              <a:extLst>
                <a:ext uri="{FF2B5EF4-FFF2-40B4-BE49-F238E27FC236}">
                  <a16:creationId xmlns:a16="http://schemas.microsoft.com/office/drawing/2014/main" id="{41D7E6F9-1DF6-FC8E-C615-F4792945D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003" t="7293" r="3366" b="6194"/>
            <a:stretch/>
          </p:blipFill>
          <p:spPr>
            <a:xfrm flipH="1">
              <a:off x="3082340" y="1627270"/>
              <a:ext cx="898740" cy="579863"/>
            </a:xfrm>
            <a:custGeom>
              <a:avLst/>
              <a:gdLst>
                <a:gd name="connsiteX0" fmla="*/ 2457922 w 2554864"/>
                <a:gd name="connsiteY0" fmla="*/ 0 h 1648387"/>
                <a:gd name="connsiteX1" fmla="*/ 96942 w 2554864"/>
                <a:gd name="connsiteY1" fmla="*/ 0 h 1648387"/>
                <a:gd name="connsiteX2" fmla="*/ 0 w 2554864"/>
                <a:gd name="connsiteY2" fmla="*/ 96942 h 1648387"/>
                <a:gd name="connsiteX3" fmla="*/ 0 w 2554864"/>
                <a:gd name="connsiteY3" fmla="*/ 1551445 h 1648387"/>
                <a:gd name="connsiteX4" fmla="*/ 96942 w 2554864"/>
                <a:gd name="connsiteY4" fmla="*/ 1648387 h 1648387"/>
                <a:gd name="connsiteX5" fmla="*/ 2457922 w 2554864"/>
                <a:gd name="connsiteY5" fmla="*/ 1648387 h 1648387"/>
                <a:gd name="connsiteX6" fmla="*/ 2554864 w 2554864"/>
                <a:gd name="connsiteY6" fmla="*/ 1551445 h 1648387"/>
                <a:gd name="connsiteX7" fmla="*/ 2554864 w 2554864"/>
                <a:gd name="connsiteY7" fmla="*/ 96942 h 1648387"/>
                <a:gd name="connsiteX8" fmla="*/ 2457922 w 2554864"/>
                <a:gd name="connsiteY8" fmla="*/ 0 h 1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4864" h="1648387">
                  <a:moveTo>
                    <a:pt x="2457922" y="0"/>
                  </a:moveTo>
                  <a:lnTo>
                    <a:pt x="96942" y="0"/>
                  </a:lnTo>
                  <a:cubicBezTo>
                    <a:pt x="43402" y="0"/>
                    <a:pt x="0" y="43402"/>
                    <a:pt x="0" y="96942"/>
                  </a:cubicBezTo>
                  <a:lnTo>
                    <a:pt x="0" y="1551445"/>
                  </a:lnTo>
                  <a:cubicBezTo>
                    <a:pt x="0" y="1604985"/>
                    <a:pt x="43402" y="1648387"/>
                    <a:pt x="96942" y="1648387"/>
                  </a:cubicBezTo>
                  <a:lnTo>
                    <a:pt x="2457922" y="1648387"/>
                  </a:lnTo>
                  <a:cubicBezTo>
                    <a:pt x="2511462" y="1648387"/>
                    <a:pt x="2554864" y="1604985"/>
                    <a:pt x="2554864" y="1551445"/>
                  </a:cubicBezTo>
                  <a:lnTo>
                    <a:pt x="2554864" y="96942"/>
                  </a:lnTo>
                  <a:cubicBezTo>
                    <a:pt x="2554864" y="43402"/>
                    <a:pt x="2511462" y="0"/>
                    <a:pt x="2457922" y="0"/>
                  </a:cubicBezTo>
                  <a:close/>
                </a:path>
              </a:pathLst>
            </a:custGeom>
          </p:spPr>
        </p:pic>
        <p:sp>
          <p:nvSpPr>
            <p:cNvPr id="184" name="TextBox 15">
              <a:extLst>
                <a:ext uri="{FF2B5EF4-FFF2-40B4-BE49-F238E27FC236}">
                  <a16:creationId xmlns:a16="http://schemas.microsoft.com/office/drawing/2014/main" id="{82D7564B-4E51-8A7E-4493-87E7F4043872}"/>
                </a:ext>
              </a:extLst>
            </p:cNvPr>
            <p:cNvSpPr txBox="1"/>
            <p:nvPr/>
          </p:nvSpPr>
          <p:spPr>
            <a:xfrm>
              <a:off x="3044355" y="1607366"/>
              <a:ext cx="8439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solidFill>
                    <a:schemeClr val="accent5"/>
                  </a:solidFill>
                  <a:latin typeface="+mj-ea"/>
                  <a:ea typeface="+mj-ea"/>
                </a:rPr>
                <a:t>Exit</a:t>
              </a:r>
            </a:p>
            <a:p>
              <a:r>
                <a:rPr lang="en-US" altLang="ja-JP" sz="1800" b="1" dirty="0">
                  <a:solidFill>
                    <a:schemeClr val="accent5"/>
                  </a:solidFill>
                  <a:latin typeface="+mj-ea"/>
                  <a:ea typeface="+mj-ea"/>
                </a:rPr>
                <a:t>Break</a:t>
              </a:r>
              <a:endParaRPr lang="ja-JP" altLang="en-US" sz="1800" b="1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50D8B716-DD7D-6A5A-1507-9F43118BCD80}"/>
              </a:ext>
            </a:extLst>
          </p:cNvPr>
          <p:cNvGrpSpPr/>
          <p:nvPr/>
        </p:nvGrpSpPr>
        <p:grpSpPr>
          <a:xfrm>
            <a:off x="1109307" y="795518"/>
            <a:ext cx="3328766" cy="504657"/>
            <a:chOff x="1109307" y="795518"/>
            <a:chExt cx="3328766" cy="50465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D5C8D7-675D-88EB-497E-AF2A50F6F4D8}"/>
                </a:ext>
              </a:extLst>
            </p:cNvPr>
            <p:cNvSpPr txBox="1">
              <a:spLocks/>
            </p:cNvSpPr>
            <p:nvPr/>
          </p:nvSpPr>
          <p:spPr>
            <a:xfrm>
              <a:off x="1129865" y="795518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077FA"/>
                  </a:solidFill>
                  <a:latin typeface="+mj-ea"/>
                  <a:ea typeface="+mj-ea"/>
                </a:rPr>
                <a:t>改善</a:t>
              </a:r>
              <a:r>
                <a:rPr lang="en-US" altLang="zh-TW" sz="2000" b="1" dirty="0">
                  <a:solidFill>
                    <a:srgbClr val="0077FA"/>
                  </a:solidFill>
                  <a:latin typeface="+mj-ea"/>
                  <a:ea typeface="+mj-ea"/>
                </a:rPr>
                <a:t>1</a:t>
              </a:r>
              <a:endParaRPr lang="ja-JP" altLang="en-US" sz="2000" b="1" dirty="0">
                <a:solidFill>
                  <a:srgbClr val="0077FA"/>
                </a:solidFill>
                <a:latin typeface="+mj-ea"/>
                <a:ea typeface="+mj-ea"/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D2B5E97-858A-0967-B3EE-3E32A88B9F29}"/>
                </a:ext>
              </a:extLst>
            </p:cNvPr>
            <p:cNvGrpSpPr/>
            <p:nvPr/>
          </p:nvGrpSpPr>
          <p:grpSpPr>
            <a:xfrm>
              <a:off x="1109307" y="931386"/>
              <a:ext cx="3207854" cy="350252"/>
              <a:chOff x="4065411" y="5544036"/>
              <a:chExt cx="9814139" cy="1071563"/>
            </a:xfrm>
          </p:grpSpPr>
          <p:sp>
            <p:nvSpPr>
              <p:cNvPr id="18" name="Line 20">
                <a:extLst>
                  <a:ext uri="{FF2B5EF4-FFF2-40B4-BE49-F238E27FC236}">
                    <a16:creationId xmlns:a16="http://schemas.microsoft.com/office/drawing/2014/main" id="{9CCA9AD6-F849-6B3F-CA2E-F2F1CB3F18C2}"/>
                  </a:ext>
                </a:extLst>
              </p:cNvPr>
              <p:cNvSpPr/>
              <p:nvPr/>
            </p:nvSpPr>
            <p:spPr bwMode="auto">
              <a:xfrm>
                <a:off x="4065411" y="6186490"/>
                <a:ext cx="2801416" cy="0"/>
              </a:xfrm>
              <a:prstGeom prst="lin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9" name="Freeform 1001">
                <a:extLst>
                  <a:ext uri="{FF2B5EF4-FFF2-40B4-BE49-F238E27FC236}">
                    <a16:creationId xmlns:a16="http://schemas.microsoft.com/office/drawing/2014/main" id="{FA1FF59A-FE14-2669-D184-88113888281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2" name="Freeform 1002">
                <a:extLst>
                  <a:ext uri="{FF2B5EF4-FFF2-40B4-BE49-F238E27FC236}">
                    <a16:creationId xmlns:a16="http://schemas.microsoft.com/office/drawing/2014/main" id="{B799BF2E-EAA8-566F-4712-BB142F6F94C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3" name="Freeform 1003">
                <a:extLst>
                  <a:ext uri="{FF2B5EF4-FFF2-40B4-BE49-F238E27FC236}">
                    <a16:creationId xmlns:a16="http://schemas.microsoft.com/office/drawing/2014/main" id="{1B83F376-B411-B32C-FCFC-CB92E7A94D7A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6" name="Line 20">
                <a:extLst>
                  <a:ext uri="{FF2B5EF4-FFF2-40B4-BE49-F238E27FC236}">
                    <a16:creationId xmlns:a16="http://schemas.microsoft.com/office/drawing/2014/main" id="{2625AB7E-5FF1-7942-347D-87526F0A9B21}"/>
                  </a:ext>
                </a:extLst>
              </p:cNvPr>
              <p:cNvSpPr/>
              <p:nvPr/>
            </p:nvSpPr>
            <p:spPr bwMode="auto">
              <a:xfrm>
                <a:off x="6853965" y="5959962"/>
                <a:ext cx="7025585" cy="0"/>
              </a:xfrm>
              <a:prstGeom prst="line">
                <a:avLst/>
              </a:pr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>
                  <a:latin typeface="+mj-ea"/>
                  <a:ea typeface="+mj-ea"/>
                </a:endParaRPr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7E65A68D-D154-A9E1-4800-24A0FF860934}"/>
                </a:ext>
              </a:extLst>
            </p:cNvPr>
            <p:cNvSpPr txBox="1"/>
            <p:nvPr/>
          </p:nvSpPr>
          <p:spPr>
            <a:xfrm>
              <a:off x="2098971" y="838510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latin typeface="+mj-ea"/>
                  <a:ea typeface="+mj-ea"/>
                </a:rPr>
                <a:t>巨大泡の監視プログラムを開発</a:t>
              </a:r>
              <a:br>
                <a:rPr lang="ja-JP" altLang="en-US" sz="1200" b="1" dirty="0">
                  <a:latin typeface="+mj-ea"/>
                  <a:ea typeface="+mj-ea"/>
                </a:rPr>
              </a:br>
              <a:r>
                <a:rPr lang="ja-JP" altLang="en-US" sz="1200" b="1" dirty="0">
                  <a:latin typeface="+mj-ea"/>
                  <a:ea typeface="+mj-ea"/>
                </a:rPr>
                <a:t>巨大泡位置大小及趨勢</a:t>
              </a:r>
              <a:r>
                <a:rPr lang="en-US" altLang="ja-JP" sz="1200" b="1" dirty="0">
                  <a:latin typeface="+mj-ea"/>
                  <a:ea typeface="+mj-ea"/>
                </a:rPr>
                <a:t>MAP</a:t>
              </a:r>
              <a:r>
                <a:rPr lang="ja-JP" altLang="en-US" sz="1200" b="1" dirty="0">
                  <a:latin typeface="+mj-ea"/>
                  <a:ea typeface="+mj-ea"/>
                </a:rPr>
                <a:t>化</a:t>
              </a:r>
            </a:p>
          </p:txBody>
        </p:sp>
      </p:grpSp>
      <p:pic>
        <p:nvPicPr>
          <p:cNvPr id="232" name="圖片 231">
            <a:extLst>
              <a:ext uri="{FF2B5EF4-FFF2-40B4-BE49-F238E27FC236}">
                <a16:creationId xmlns:a16="http://schemas.microsoft.com/office/drawing/2014/main" id="{AEDCF418-EAF7-D732-3BFC-E1BE14373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515" y="1446137"/>
            <a:ext cx="1035192" cy="795644"/>
          </a:xfrm>
          <a:prstGeom prst="rect">
            <a:avLst/>
          </a:prstGeom>
        </p:spPr>
      </p:pic>
      <p:grpSp>
        <p:nvGrpSpPr>
          <p:cNvPr id="240" name="群組 239">
            <a:extLst>
              <a:ext uri="{FF2B5EF4-FFF2-40B4-BE49-F238E27FC236}">
                <a16:creationId xmlns:a16="http://schemas.microsoft.com/office/drawing/2014/main" id="{B2D6247D-6FD3-F347-36E9-1493BB516298}"/>
              </a:ext>
            </a:extLst>
          </p:cNvPr>
          <p:cNvGrpSpPr/>
          <p:nvPr/>
        </p:nvGrpSpPr>
        <p:grpSpPr>
          <a:xfrm>
            <a:off x="677398" y="2450707"/>
            <a:ext cx="1372416" cy="276999"/>
            <a:chOff x="593697" y="2418136"/>
            <a:chExt cx="1372416" cy="276999"/>
          </a:xfrm>
        </p:grpSpPr>
        <p:sp>
          <p:nvSpPr>
            <p:cNvPr id="235" name="TextBox 15">
              <a:extLst>
                <a:ext uri="{FF2B5EF4-FFF2-40B4-BE49-F238E27FC236}">
                  <a16:creationId xmlns:a16="http://schemas.microsoft.com/office/drawing/2014/main" id="{431991E5-569B-F29E-9864-AB4F5EFB6D4C}"/>
                </a:ext>
              </a:extLst>
            </p:cNvPr>
            <p:cNvSpPr txBox="1"/>
            <p:nvPr/>
          </p:nvSpPr>
          <p:spPr>
            <a:xfrm>
              <a:off x="704229" y="2418136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巨大泡</a:t>
              </a:r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檢出不能</a:t>
              </a:r>
              <a:endParaRPr lang="ja-JP" altLang="en-US" sz="1200" b="1" dirty="0">
                <a:solidFill>
                  <a:srgbClr val="002855"/>
                </a:solidFill>
                <a:latin typeface="+mj-ea"/>
                <a:ea typeface="+mj-ea"/>
              </a:endParaRPr>
            </a:p>
          </p:txBody>
        </p:sp>
        <p:sp>
          <p:nvSpPr>
            <p:cNvPr id="236" name="等腰三角形 235">
              <a:extLst>
                <a:ext uri="{FF2B5EF4-FFF2-40B4-BE49-F238E27FC236}">
                  <a16:creationId xmlns:a16="http://schemas.microsoft.com/office/drawing/2014/main" id="{607B5937-6204-E65F-0753-5CD65146D64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07592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1927A96E-A7F4-26A0-3535-B46151F26DCF}"/>
              </a:ext>
            </a:extLst>
          </p:cNvPr>
          <p:cNvGrpSpPr/>
          <p:nvPr/>
        </p:nvGrpSpPr>
        <p:grpSpPr>
          <a:xfrm>
            <a:off x="797562" y="1410917"/>
            <a:ext cx="1201587" cy="1065065"/>
            <a:chOff x="771241" y="1405273"/>
            <a:chExt cx="1201587" cy="1065065"/>
          </a:xfrm>
        </p:grpSpPr>
        <p:pic>
          <p:nvPicPr>
            <p:cNvPr id="238" name="圖片 237">
              <a:extLst>
                <a:ext uri="{FF2B5EF4-FFF2-40B4-BE49-F238E27FC236}">
                  <a16:creationId xmlns:a16="http://schemas.microsoft.com/office/drawing/2014/main" id="{B2674FA5-0FA5-E47F-A534-D83F1EC2A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1241" y="1496079"/>
              <a:ext cx="1201587" cy="974259"/>
            </a:xfrm>
            <a:prstGeom prst="rect">
              <a:avLst/>
            </a:prstGeom>
          </p:spPr>
        </p:pic>
        <p:sp>
          <p:nvSpPr>
            <p:cNvPr id="237" name="TextBox 15">
              <a:extLst>
                <a:ext uri="{FF2B5EF4-FFF2-40B4-BE49-F238E27FC236}">
                  <a16:creationId xmlns:a16="http://schemas.microsoft.com/office/drawing/2014/main" id="{DA757735-755B-666D-5FD0-A3D7F721529D}"/>
                </a:ext>
              </a:extLst>
            </p:cNvPr>
            <p:cNvSpPr txBox="1"/>
            <p:nvPr/>
          </p:nvSpPr>
          <p:spPr>
            <a:xfrm>
              <a:off x="771242" y="1405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solidFill>
                    <a:srgbClr val="0000FF"/>
                  </a:solidFill>
                  <a:latin typeface="+mj-ea"/>
                  <a:ea typeface="+mj-ea"/>
                </a:rPr>
                <a:t>檢查機</a:t>
              </a:r>
              <a:endParaRPr lang="ja-JP" altLang="en-US" sz="1400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40CE2039-B212-B5F9-D2CB-573E0581DA3C}"/>
              </a:ext>
            </a:extLst>
          </p:cNvPr>
          <p:cNvGrpSpPr/>
          <p:nvPr/>
        </p:nvGrpSpPr>
        <p:grpSpPr>
          <a:xfrm>
            <a:off x="2778666" y="2241781"/>
            <a:ext cx="1464108" cy="461665"/>
            <a:chOff x="593697" y="2418136"/>
            <a:chExt cx="1464108" cy="461665"/>
          </a:xfrm>
        </p:grpSpPr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863CA3F7-26FB-DCD7-1B58-43E033CE8918}"/>
                </a:ext>
              </a:extLst>
            </p:cNvPr>
            <p:cNvSpPr txBox="1"/>
            <p:nvPr/>
          </p:nvSpPr>
          <p:spPr>
            <a:xfrm>
              <a:off x="704229" y="2418136"/>
              <a:ext cx="13535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嘗試使用</a:t>
              </a:r>
              <a:r>
                <a:rPr lang="en-US" altLang="ja-JP" sz="1200" b="1" dirty="0">
                  <a:solidFill>
                    <a:srgbClr val="002855"/>
                  </a:solidFill>
                  <a:latin typeface="+mj-ea"/>
                  <a:ea typeface="+mj-ea"/>
                </a:rPr>
                <a:t>Python</a:t>
              </a:r>
            </a:p>
            <a:p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抓取巨大泡特徵</a:t>
              </a:r>
              <a:endParaRPr lang="en-US" altLang="zh-TW" sz="1200" b="1" dirty="0">
                <a:solidFill>
                  <a:srgbClr val="002855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37434CD-2B90-E3A7-931D-3889501B7E3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93381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0164A942-309A-73CC-D429-83F8B629B880}"/>
              </a:ext>
            </a:extLst>
          </p:cNvPr>
          <p:cNvGrpSpPr/>
          <p:nvPr/>
        </p:nvGrpSpPr>
        <p:grpSpPr>
          <a:xfrm>
            <a:off x="435914" y="2823928"/>
            <a:ext cx="3977337" cy="1680134"/>
            <a:chOff x="437273" y="2861713"/>
            <a:chExt cx="3876626" cy="1680134"/>
          </a:xfrm>
        </p:grpSpPr>
        <p:sp>
          <p:nvSpPr>
            <p:cNvPr id="230" name="矩形: 圓角 229">
              <a:extLst>
                <a:ext uri="{FF2B5EF4-FFF2-40B4-BE49-F238E27FC236}">
                  <a16:creationId xmlns:a16="http://schemas.microsoft.com/office/drawing/2014/main" id="{9042DA24-E08D-48BA-1830-2A23A7F4DEE1}"/>
                </a:ext>
              </a:extLst>
            </p:cNvPr>
            <p:cNvSpPr/>
            <p:nvPr/>
          </p:nvSpPr>
          <p:spPr>
            <a:xfrm>
              <a:off x="437273" y="2861713"/>
              <a:ext cx="3876626" cy="1680134"/>
            </a:xfrm>
            <a:prstGeom prst="roundRect">
              <a:avLst>
                <a:gd name="adj" fmla="val 1853"/>
              </a:avLst>
            </a:prstGeom>
            <a:solidFill>
              <a:srgbClr val="A0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F5D9682-FD89-F8AF-78D0-393189D17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023" y="2891362"/>
              <a:ext cx="2155000" cy="1618403"/>
            </a:xfrm>
            <a:prstGeom prst="rect">
              <a:avLst/>
            </a:prstGeom>
            <a:effectLst>
              <a:outerShdw blurRad="25400" dist="38100" dir="2700000" algn="tl" rotWithShape="0">
                <a:prstClr val="black">
                  <a:alpha val="80000"/>
                </a:prstClr>
              </a:outerShdw>
            </a:effectLst>
          </p:spPr>
        </p:pic>
      </p:grpSp>
      <p:grpSp>
        <p:nvGrpSpPr>
          <p:cNvPr id="234" name="群組 233">
            <a:extLst>
              <a:ext uri="{FF2B5EF4-FFF2-40B4-BE49-F238E27FC236}">
                <a16:creationId xmlns:a16="http://schemas.microsoft.com/office/drawing/2014/main" id="{16E61317-8EAE-C432-A27A-20E797D5BD18}"/>
              </a:ext>
            </a:extLst>
          </p:cNvPr>
          <p:cNvGrpSpPr/>
          <p:nvPr/>
        </p:nvGrpSpPr>
        <p:grpSpPr>
          <a:xfrm>
            <a:off x="2769808" y="2834726"/>
            <a:ext cx="1763799" cy="707886"/>
            <a:chOff x="6516887" y="1385619"/>
            <a:chExt cx="1763799" cy="707886"/>
          </a:xfrm>
        </p:grpSpPr>
        <p:sp>
          <p:nvSpPr>
            <p:cNvPr id="241" name="橢圓 240">
              <a:extLst>
                <a:ext uri="{FF2B5EF4-FFF2-40B4-BE49-F238E27FC236}">
                  <a16:creationId xmlns:a16="http://schemas.microsoft.com/office/drawing/2014/main" id="{A360C79E-3E82-5978-A20E-0A968DAAF0CC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3" name="文字方塊 242">
              <a:extLst>
                <a:ext uri="{FF2B5EF4-FFF2-40B4-BE49-F238E27FC236}">
                  <a16:creationId xmlns:a16="http://schemas.microsoft.com/office/drawing/2014/main" id="{122AD25E-DC61-3A33-8F08-98C49297493D}"/>
                </a:ext>
              </a:extLst>
            </p:cNvPr>
            <p:cNvSpPr txBox="1"/>
            <p:nvPr/>
          </p:nvSpPr>
          <p:spPr>
            <a:xfrm>
              <a:off x="6557137" y="1385619"/>
              <a:ext cx="172354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經過同仁不斷的</a:t>
              </a:r>
              <a:r>
                <a:rPr lang="en-US" altLang="zh-TW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Coding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，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kumimoji="1"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除了可以準確分辨巨大泡，</a:t>
              </a:r>
              <a:endParaRPr kumimoji="1"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kumimoji="1"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同時也</a:t>
              </a:r>
              <a:r>
                <a:rPr kumimoji="1" lang="zh-TW" altLang="en-US" sz="10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開發出可視化的介</a:t>
              </a:r>
              <a:endParaRPr kumimoji="1" lang="en-US" altLang="zh-TW" sz="1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面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，讓同仁更容易判讀。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244" name="群組 243">
            <a:extLst>
              <a:ext uri="{FF2B5EF4-FFF2-40B4-BE49-F238E27FC236}">
                <a16:creationId xmlns:a16="http://schemas.microsoft.com/office/drawing/2014/main" id="{FEC210CE-694E-730D-EA04-FF13691171BC}"/>
              </a:ext>
            </a:extLst>
          </p:cNvPr>
          <p:cNvGrpSpPr/>
          <p:nvPr/>
        </p:nvGrpSpPr>
        <p:grpSpPr>
          <a:xfrm>
            <a:off x="2769808" y="3583952"/>
            <a:ext cx="1635559" cy="707886"/>
            <a:chOff x="6516887" y="1385619"/>
            <a:chExt cx="1635559" cy="707886"/>
          </a:xfrm>
        </p:grpSpPr>
        <p:sp>
          <p:nvSpPr>
            <p:cNvPr id="245" name="橢圓 244">
              <a:extLst>
                <a:ext uri="{FF2B5EF4-FFF2-40B4-BE49-F238E27FC236}">
                  <a16:creationId xmlns:a16="http://schemas.microsoft.com/office/drawing/2014/main" id="{D4CAD475-279F-C55B-2F31-CD80CFD03E4C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6" name="文字方塊 245">
              <a:extLst>
                <a:ext uri="{FF2B5EF4-FFF2-40B4-BE49-F238E27FC236}">
                  <a16:creationId xmlns:a16="http://schemas.microsoft.com/office/drawing/2014/main" id="{21070F60-DA91-62DE-2AC4-964BBB10DF57}"/>
                </a:ext>
              </a:extLst>
            </p:cNvPr>
            <p:cNvSpPr txBox="1"/>
            <p:nvPr/>
          </p:nvSpPr>
          <p:spPr>
            <a:xfrm>
              <a:off x="6557137" y="1385619"/>
              <a:ext cx="159530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雖然巨大泡監視系統可以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確認，但是，有辦法在</a:t>
              </a:r>
              <a:r>
                <a:rPr lang="zh-TW" altLang="en-US" sz="10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從</a:t>
              </a:r>
              <a:endParaRPr lang="en-US" altLang="zh-TW" sz="1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巨大泡開始出現時，就讓</a:t>
              </a:r>
              <a:endParaRPr lang="en-US" altLang="zh-TW" sz="1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人員有所警戒的方式嗎？</a:t>
              </a:r>
              <a:endParaRPr lang="en-US" altLang="zh-TW" sz="1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247" name="群組 246">
            <a:extLst>
              <a:ext uri="{FF2B5EF4-FFF2-40B4-BE49-F238E27FC236}">
                <a16:creationId xmlns:a16="http://schemas.microsoft.com/office/drawing/2014/main" id="{8E869662-EF2D-99EB-3E1F-533235C76357}"/>
              </a:ext>
            </a:extLst>
          </p:cNvPr>
          <p:cNvGrpSpPr/>
          <p:nvPr/>
        </p:nvGrpSpPr>
        <p:grpSpPr>
          <a:xfrm>
            <a:off x="555403" y="4244442"/>
            <a:ext cx="2065995" cy="276999"/>
            <a:chOff x="604498" y="2418136"/>
            <a:chExt cx="2065995" cy="276999"/>
          </a:xfrm>
        </p:grpSpPr>
        <p:sp>
          <p:nvSpPr>
            <p:cNvPr id="248" name="TextBox 15">
              <a:extLst>
                <a:ext uri="{FF2B5EF4-FFF2-40B4-BE49-F238E27FC236}">
                  <a16:creationId xmlns:a16="http://schemas.microsoft.com/office/drawing/2014/main" id="{EA493778-AF19-5EC3-2120-2EF7420B6AE3}"/>
                </a:ext>
              </a:extLst>
            </p:cNvPr>
            <p:cNvSpPr txBox="1"/>
            <p:nvPr/>
          </p:nvSpPr>
          <p:spPr>
            <a:xfrm>
              <a:off x="704229" y="2418136"/>
              <a:ext cx="1877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巨大泡の監視プログラム</a:t>
              </a:r>
            </a:p>
          </p:txBody>
        </p:sp>
        <p:sp>
          <p:nvSpPr>
            <p:cNvPr id="249" name="等腰三角形 248">
              <a:extLst>
                <a:ext uri="{FF2B5EF4-FFF2-40B4-BE49-F238E27FC236}">
                  <a16:creationId xmlns:a16="http://schemas.microsoft.com/office/drawing/2014/main" id="{452844D8-13DD-BE8D-C23F-00F56221061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86239" y="2505564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50" name="等腰三角形 249">
              <a:extLst>
                <a:ext uri="{FF2B5EF4-FFF2-40B4-BE49-F238E27FC236}">
                  <a16:creationId xmlns:a16="http://schemas.microsoft.com/office/drawing/2014/main" id="{C6948026-B68F-686A-46E4-1DC5BEAA4BA3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555034" y="2505565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86D2BF4C-D242-647A-7EC4-0BBD371D5D2E}"/>
              </a:ext>
            </a:extLst>
          </p:cNvPr>
          <p:cNvGrpSpPr/>
          <p:nvPr/>
        </p:nvGrpSpPr>
        <p:grpSpPr>
          <a:xfrm>
            <a:off x="4512065" y="795518"/>
            <a:ext cx="4708353" cy="504657"/>
            <a:chOff x="4512065" y="795518"/>
            <a:chExt cx="4708353" cy="504657"/>
          </a:xfrm>
        </p:grpSpPr>
        <p:sp>
          <p:nvSpPr>
            <p:cNvPr id="254" name="TextBox 15">
              <a:extLst>
                <a:ext uri="{FF2B5EF4-FFF2-40B4-BE49-F238E27FC236}">
                  <a16:creationId xmlns:a16="http://schemas.microsoft.com/office/drawing/2014/main" id="{910AF41C-F43A-FE79-26DB-AF1FA31E0B3E}"/>
                </a:ext>
              </a:extLst>
            </p:cNvPr>
            <p:cNvSpPr txBox="1">
              <a:spLocks/>
            </p:cNvSpPr>
            <p:nvPr/>
          </p:nvSpPr>
          <p:spPr>
            <a:xfrm>
              <a:off x="4532623" y="795518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03DD6"/>
                  </a:solidFill>
                  <a:latin typeface="+mj-ea"/>
                  <a:ea typeface="+mj-ea"/>
                </a:rPr>
                <a:t>改善</a:t>
              </a:r>
              <a:r>
                <a:rPr lang="en-US" altLang="zh-TW" sz="2000" b="1" dirty="0">
                  <a:solidFill>
                    <a:srgbClr val="003DD6"/>
                  </a:solidFill>
                  <a:latin typeface="+mj-ea"/>
                  <a:ea typeface="+mj-ea"/>
                </a:rPr>
                <a:t>2</a:t>
              </a:r>
              <a:endParaRPr lang="ja-JP" altLang="en-US" sz="2000" b="1" dirty="0">
                <a:solidFill>
                  <a:srgbClr val="003DD6"/>
                </a:solidFill>
                <a:latin typeface="+mj-ea"/>
                <a:ea typeface="+mj-ea"/>
              </a:endParaRPr>
            </a:p>
          </p:txBody>
        </p:sp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4C86AA2F-E90B-B46E-DE08-B2CC929E7E70}"/>
                </a:ext>
              </a:extLst>
            </p:cNvPr>
            <p:cNvGrpSpPr/>
            <p:nvPr/>
          </p:nvGrpSpPr>
          <p:grpSpPr>
            <a:xfrm>
              <a:off x="4512065" y="931386"/>
              <a:ext cx="4241220" cy="350252"/>
              <a:chOff x="4065411" y="5544036"/>
              <a:chExt cx="12975629" cy="1071563"/>
            </a:xfrm>
          </p:grpSpPr>
          <p:sp>
            <p:nvSpPr>
              <p:cNvPr id="34" name="Line 20">
                <a:extLst>
                  <a:ext uri="{FF2B5EF4-FFF2-40B4-BE49-F238E27FC236}">
                    <a16:creationId xmlns:a16="http://schemas.microsoft.com/office/drawing/2014/main" id="{CDD01693-14DF-03CF-8E72-A6A4C5E4B480}"/>
                  </a:ext>
                </a:extLst>
              </p:cNvPr>
              <p:cNvSpPr/>
              <p:nvPr/>
            </p:nvSpPr>
            <p:spPr bwMode="auto">
              <a:xfrm>
                <a:off x="4065411" y="6186490"/>
                <a:ext cx="2801416" cy="0"/>
              </a:xfrm>
              <a:prstGeom prst="line">
                <a:avLst/>
              </a:prstGeom>
              <a:no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35" name="Freeform 1001">
                <a:extLst>
                  <a:ext uri="{FF2B5EF4-FFF2-40B4-BE49-F238E27FC236}">
                    <a16:creationId xmlns:a16="http://schemas.microsoft.com/office/drawing/2014/main" id="{31C253B4-8E53-CCC5-5107-2CBE1E10B178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6" name="Freeform 1002">
                <a:extLst>
                  <a:ext uri="{FF2B5EF4-FFF2-40B4-BE49-F238E27FC236}">
                    <a16:creationId xmlns:a16="http://schemas.microsoft.com/office/drawing/2014/main" id="{C573A8CA-AB28-0154-803B-734B6EBB09A8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7" name="Freeform 1003">
                <a:extLst>
                  <a:ext uri="{FF2B5EF4-FFF2-40B4-BE49-F238E27FC236}">
                    <a16:creationId xmlns:a16="http://schemas.microsoft.com/office/drawing/2014/main" id="{39CF6B86-4770-4B31-FE62-D37B952B9CCD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8" name="Line 20">
                <a:extLst>
                  <a:ext uri="{FF2B5EF4-FFF2-40B4-BE49-F238E27FC236}">
                    <a16:creationId xmlns:a16="http://schemas.microsoft.com/office/drawing/2014/main" id="{F9860AE5-E13E-04BB-A504-E1BE4A97A25E}"/>
                  </a:ext>
                </a:extLst>
              </p:cNvPr>
              <p:cNvSpPr/>
              <p:nvPr/>
            </p:nvSpPr>
            <p:spPr bwMode="auto">
              <a:xfrm>
                <a:off x="6853962" y="5959962"/>
                <a:ext cx="10187078" cy="0"/>
              </a:xfrm>
              <a:prstGeom prst="line">
                <a:avLst/>
              </a:pr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>
                  <a:latin typeface="+mj-ea"/>
                  <a:ea typeface="+mj-ea"/>
                </a:endParaRPr>
              </a:p>
            </p:txBody>
          </p:sp>
        </p:grpSp>
        <p:sp>
          <p:nvSpPr>
            <p:cNvPr id="253" name="TextBox 15">
              <a:extLst>
                <a:ext uri="{FF2B5EF4-FFF2-40B4-BE49-F238E27FC236}">
                  <a16:creationId xmlns:a16="http://schemas.microsoft.com/office/drawing/2014/main" id="{E7F8F8E8-F36E-D3D7-92A1-878C45456AB7}"/>
                </a:ext>
              </a:extLst>
            </p:cNvPr>
            <p:cNvSpPr txBox="1"/>
            <p:nvPr/>
          </p:nvSpPr>
          <p:spPr>
            <a:xfrm>
              <a:off x="5496322" y="838510"/>
              <a:ext cx="3724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latin typeface="+mj-ea"/>
                  <a:ea typeface="+mj-ea"/>
                </a:rPr>
                <a:t>巨大泡の自動警告プログラムを開発し、</a:t>
              </a:r>
              <a:endParaRPr lang="en-US" altLang="ja-JP" sz="1200" b="1" dirty="0">
                <a:latin typeface="+mj-ea"/>
                <a:ea typeface="+mj-ea"/>
              </a:endParaRPr>
            </a:p>
            <a:p>
              <a:r>
                <a:rPr lang="ja-JP" altLang="en-US" sz="1200" b="1" dirty="0">
                  <a:latin typeface="+mj-ea"/>
                  <a:ea typeface="+mj-ea"/>
                </a:rPr>
                <a:t>閾値を超えるとすぐに関係者にメールで連絡する。</a:t>
              </a:r>
            </a:p>
          </p:txBody>
        </p:sp>
      </p:grpSp>
      <p:grpSp>
        <p:nvGrpSpPr>
          <p:cNvPr id="172" name="群組 171">
            <a:extLst>
              <a:ext uri="{FF2B5EF4-FFF2-40B4-BE49-F238E27FC236}">
                <a16:creationId xmlns:a16="http://schemas.microsoft.com/office/drawing/2014/main" id="{7DD54E8F-7AE2-A8BA-4D21-D36C1EE7158B}"/>
              </a:ext>
            </a:extLst>
          </p:cNvPr>
          <p:cNvGrpSpPr/>
          <p:nvPr/>
        </p:nvGrpSpPr>
        <p:grpSpPr>
          <a:xfrm>
            <a:off x="5095814" y="1442961"/>
            <a:ext cx="1049717" cy="1007746"/>
            <a:chOff x="5095814" y="1442961"/>
            <a:chExt cx="1049717" cy="1007746"/>
          </a:xfrm>
        </p:grpSpPr>
        <p:sp>
          <p:nvSpPr>
            <p:cNvPr id="171" name="橢圓 170">
              <a:extLst>
                <a:ext uri="{FF2B5EF4-FFF2-40B4-BE49-F238E27FC236}">
                  <a16:creationId xmlns:a16="http://schemas.microsoft.com/office/drawing/2014/main" id="{E569378B-5A94-321A-6A1F-8479CA2B0FB0}"/>
                </a:ext>
              </a:extLst>
            </p:cNvPr>
            <p:cNvSpPr/>
            <p:nvPr/>
          </p:nvSpPr>
          <p:spPr>
            <a:xfrm>
              <a:off x="5130738" y="1442961"/>
              <a:ext cx="1014793" cy="100457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D5025D3D-9378-A4D8-12FB-2E981C383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95814" y="1446137"/>
              <a:ext cx="1040193" cy="1004570"/>
            </a:xfrm>
            <a:prstGeom prst="rect">
              <a:avLst/>
            </a:prstGeom>
          </p:spPr>
        </p:pic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761EFC10-8731-37BB-1559-58C599818E1F}"/>
              </a:ext>
            </a:extLst>
          </p:cNvPr>
          <p:cNvGrpSpPr/>
          <p:nvPr/>
        </p:nvGrpSpPr>
        <p:grpSpPr>
          <a:xfrm>
            <a:off x="4898871" y="2450707"/>
            <a:ext cx="1526304" cy="276999"/>
            <a:chOff x="593697" y="2418136"/>
            <a:chExt cx="1526304" cy="276999"/>
          </a:xfrm>
        </p:grpSpPr>
        <p:sp>
          <p:nvSpPr>
            <p:cNvPr id="48" name="TextBox 15">
              <a:extLst>
                <a:ext uri="{FF2B5EF4-FFF2-40B4-BE49-F238E27FC236}">
                  <a16:creationId xmlns:a16="http://schemas.microsoft.com/office/drawing/2014/main" id="{9C095BA6-7A54-D42F-8675-46392AA856AD}"/>
                </a:ext>
              </a:extLst>
            </p:cNvPr>
            <p:cNvSpPr txBox="1"/>
            <p:nvPr/>
          </p:nvSpPr>
          <p:spPr>
            <a:xfrm>
              <a:off x="704229" y="2418136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自動警告機能追加</a:t>
              </a:r>
              <a:endParaRPr lang="ja-JP" altLang="en-US" sz="1200" b="1" dirty="0">
                <a:solidFill>
                  <a:srgbClr val="002855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49EECF2A-710A-98EA-D382-6FCE799CCB2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07592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56" name="圖片 55">
            <a:extLst>
              <a:ext uri="{FF2B5EF4-FFF2-40B4-BE49-F238E27FC236}">
                <a16:creationId xmlns:a16="http://schemas.microsoft.com/office/drawing/2014/main" id="{46A03B4F-3306-B00B-3DCC-D20E5F5696D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" b="4094"/>
          <a:stretch/>
        </p:blipFill>
        <p:spPr>
          <a:xfrm>
            <a:off x="7154885" y="1369105"/>
            <a:ext cx="1154404" cy="1150771"/>
          </a:xfrm>
          <a:prstGeom prst="rect">
            <a:avLst/>
          </a:prstGeom>
        </p:spPr>
      </p:pic>
      <p:grpSp>
        <p:nvGrpSpPr>
          <p:cNvPr id="57" name="群組 56">
            <a:extLst>
              <a:ext uri="{FF2B5EF4-FFF2-40B4-BE49-F238E27FC236}">
                <a16:creationId xmlns:a16="http://schemas.microsoft.com/office/drawing/2014/main" id="{511B02F9-F8BD-AB79-3D3D-1926D9432669}"/>
              </a:ext>
            </a:extLst>
          </p:cNvPr>
          <p:cNvGrpSpPr/>
          <p:nvPr/>
        </p:nvGrpSpPr>
        <p:grpSpPr>
          <a:xfrm>
            <a:off x="6803835" y="2450707"/>
            <a:ext cx="2141857" cy="276999"/>
            <a:chOff x="593697" y="2418136"/>
            <a:chExt cx="2141857" cy="276999"/>
          </a:xfrm>
        </p:grpSpPr>
        <p:sp>
          <p:nvSpPr>
            <p:cNvPr id="58" name="TextBox 15">
              <a:extLst>
                <a:ext uri="{FF2B5EF4-FFF2-40B4-BE49-F238E27FC236}">
                  <a16:creationId xmlns:a16="http://schemas.microsoft.com/office/drawing/2014/main" id="{C9C0BFF4-8DA5-6FC2-B92B-0D36AE0BC10A}"/>
                </a:ext>
              </a:extLst>
            </p:cNvPr>
            <p:cNvSpPr txBox="1"/>
            <p:nvPr/>
          </p:nvSpPr>
          <p:spPr>
            <a:xfrm>
              <a:off x="704229" y="2418136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関係者にメールで連絡する</a:t>
              </a:r>
            </a:p>
          </p:txBody>
        </p: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341D7840-A5B9-5532-A8C7-953E3347DAE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07592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5DCF670B-6B72-07F1-E3AA-EBA5CF98A566}"/>
              </a:ext>
            </a:extLst>
          </p:cNvPr>
          <p:cNvGrpSpPr/>
          <p:nvPr/>
        </p:nvGrpSpPr>
        <p:grpSpPr>
          <a:xfrm>
            <a:off x="6803834" y="2702893"/>
            <a:ext cx="2052000" cy="236679"/>
            <a:chOff x="2402069" y="2740678"/>
            <a:chExt cx="2052000" cy="236679"/>
          </a:xfrm>
        </p:grpSpPr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72072949-4014-3DFD-48A4-F07627E0032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069" y="2741231"/>
              <a:ext cx="2052000" cy="0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75AE703B-FF97-B210-9EB8-E55B54AB1496}"/>
                </a:ext>
              </a:extLst>
            </p:cNvPr>
            <p:cNvCxnSpPr>
              <a:cxnSpLocks/>
            </p:cNvCxnSpPr>
            <p:nvPr/>
          </p:nvCxnSpPr>
          <p:spPr>
            <a:xfrm>
              <a:off x="3429630" y="2740678"/>
              <a:ext cx="0" cy="236679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33FD8EB5-D8C0-20FF-D827-5E8DB4481337}"/>
              </a:ext>
            </a:extLst>
          </p:cNvPr>
          <p:cNvGrpSpPr/>
          <p:nvPr/>
        </p:nvGrpSpPr>
        <p:grpSpPr>
          <a:xfrm>
            <a:off x="4730751" y="2823928"/>
            <a:ext cx="3977337" cy="1680134"/>
            <a:chOff x="437273" y="2861713"/>
            <a:chExt cx="3876626" cy="1680134"/>
          </a:xfrm>
        </p:grpSpPr>
        <p:sp>
          <p:nvSpPr>
            <p:cNvPr id="160" name="矩形: 圓角 159">
              <a:extLst>
                <a:ext uri="{FF2B5EF4-FFF2-40B4-BE49-F238E27FC236}">
                  <a16:creationId xmlns:a16="http://schemas.microsoft.com/office/drawing/2014/main" id="{E62BF9A9-800A-37AE-4A3C-613D41B84724}"/>
                </a:ext>
              </a:extLst>
            </p:cNvPr>
            <p:cNvSpPr/>
            <p:nvPr/>
          </p:nvSpPr>
          <p:spPr>
            <a:xfrm>
              <a:off x="437273" y="2861713"/>
              <a:ext cx="3876626" cy="1680134"/>
            </a:xfrm>
            <a:prstGeom prst="roundRect">
              <a:avLst>
                <a:gd name="adj" fmla="val 185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161" name="圖片 160">
              <a:extLst>
                <a:ext uri="{FF2B5EF4-FFF2-40B4-BE49-F238E27FC236}">
                  <a16:creationId xmlns:a16="http://schemas.microsoft.com/office/drawing/2014/main" id="{1FBF3C08-140D-AA32-9B18-FFC4B33EF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80073" y="2891362"/>
              <a:ext cx="1926431" cy="1618403"/>
            </a:xfrm>
            <a:prstGeom prst="rect">
              <a:avLst/>
            </a:prstGeom>
            <a:effectLst>
              <a:outerShdw blurRad="25400" dist="38100" dir="2700000" algn="tl" rotWithShape="0">
                <a:prstClr val="black">
                  <a:alpha val="80000"/>
                </a:prstClr>
              </a:outerShdw>
            </a:effectLst>
          </p:spPr>
        </p:pic>
      </p:grp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97BB9CBE-83BF-3FCA-344C-FD7D39200889}"/>
              </a:ext>
            </a:extLst>
          </p:cNvPr>
          <p:cNvGrpSpPr/>
          <p:nvPr/>
        </p:nvGrpSpPr>
        <p:grpSpPr>
          <a:xfrm>
            <a:off x="6835555" y="2834726"/>
            <a:ext cx="1892039" cy="707886"/>
            <a:chOff x="6516887" y="1385619"/>
            <a:chExt cx="1892039" cy="707886"/>
          </a:xfrm>
        </p:grpSpPr>
        <p:sp>
          <p:nvSpPr>
            <p:cNvPr id="166" name="橢圓 165">
              <a:extLst>
                <a:ext uri="{FF2B5EF4-FFF2-40B4-BE49-F238E27FC236}">
                  <a16:creationId xmlns:a16="http://schemas.microsoft.com/office/drawing/2014/main" id="{87A956A2-38FF-EEB9-F533-1A81CFCDCE3E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67" name="文字方塊 166">
              <a:extLst>
                <a:ext uri="{FF2B5EF4-FFF2-40B4-BE49-F238E27FC236}">
                  <a16:creationId xmlns:a16="http://schemas.microsoft.com/office/drawing/2014/main" id="{9D28A4FD-35F7-0642-084C-C8DE4FB2AAC2}"/>
                </a:ext>
              </a:extLst>
            </p:cNvPr>
            <p:cNvSpPr txBox="1"/>
            <p:nvPr/>
          </p:nvSpPr>
          <p:spPr>
            <a:xfrm>
              <a:off x="6557137" y="1385619"/>
              <a:ext cx="185178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思考巨大泡開始出現的時間，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以及同仁可以立即收到消息這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兩點，來進行相關的系統機能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追加。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8D0DB40E-D3ED-85BB-3E91-0E6323B9FAB6}"/>
              </a:ext>
            </a:extLst>
          </p:cNvPr>
          <p:cNvGrpSpPr/>
          <p:nvPr/>
        </p:nvGrpSpPr>
        <p:grpSpPr>
          <a:xfrm>
            <a:off x="6835555" y="3583952"/>
            <a:ext cx="1892039" cy="707886"/>
            <a:chOff x="6516887" y="1385619"/>
            <a:chExt cx="1892039" cy="707886"/>
          </a:xfrm>
        </p:grpSpPr>
        <p:sp>
          <p:nvSpPr>
            <p:cNvPr id="169" name="橢圓 168">
              <a:extLst>
                <a:ext uri="{FF2B5EF4-FFF2-40B4-BE49-F238E27FC236}">
                  <a16:creationId xmlns:a16="http://schemas.microsoft.com/office/drawing/2014/main" id="{748B9CB8-226D-5FE4-9091-65B49A8AA961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70" name="文字方塊 169">
              <a:extLst>
                <a:ext uri="{FF2B5EF4-FFF2-40B4-BE49-F238E27FC236}">
                  <a16:creationId xmlns:a16="http://schemas.microsoft.com/office/drawing/2014/main" id="{639CBBD5-A2CD-1058-A535-3F74812E1967}"/>
                </a:ext>
              </a:extLst>
            </p:cNvPr>
            <p:cNvSpPr txBox="1"/>
            <p:nvPr/>
          </p:nvSpPr>
          <p:spPr>
            <a:xfrm>
              <a:off x="6557137" y="1385619"/>
              <a:ext cx="185178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於是讓</a:t>
              </a:r>
              <a:r>
                <a:rPr lang="zh-TW" altLang="en-US" sz="1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系統能自動進行計算，</a:t>
              </a:r>
              <a:endParaRPr lang="en-US" altLang="zh-TW" sz="1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一旦偵測到數據超過設定的警</a:t>
              </a:r>
              <a:endParaRPr lang="en-US" altLang="zh-TW" sz="1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戒值，就會立即透過電子郵件</a:t>
              </a:r>
              <a:endParaRPr lang="en-US" altLang="zh-TW" sz="1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通知相關人員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。</a:t>
              </a:r>
              <a:endParaRPr lang="en-US" altLang="zh-TW" sz="1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A25A9B85-5AE2-CF17-7466-0A4947C2E977}"/>
              </a:ext>
            </a:extLst>
          </p:cNvPr>
          <p:cNvGrpSpPr/>
          <p:nvPr/>
        </p:nvGrpSpPr>
        <p:grpSpPr>
          <a:xfrm>
            <a:off x="4643427" y="4251459"/>
            <a:ext cx="2249672" cy="276999"/>
            <a:chOff x="420821" y="2418136"/>
            <a:chExt cx="2249672" cy="276999"/>
          </a:xfrm>
        </p:grpSpPr>
        <p:sp>
          <p:nvSpPr>
            <p:cNvPr id="174" name="TextBox 15">
              <a:extLst>
                <a:ext uri="{FF2B5EF4-FFF2-40B4-BE49-F238E27FC236}">
                  <a16:creationId xmlns:a16="http://schemas.microsoft.com/office/drawing/2014/main" id="{121882C0-F3D1-0D39-18D1-DA9CC0A78AC0}"/>
                </a:ext>
              </a:extLst>
            </p:cNvPr>
            <p:cNvSpPr txBox="1"/>
            <p:nvPr/>
          </p:nvSpPr>
          <p:spPr>
            <a:xfrm>
              <a:off x="475661" y="2418136"/>
              <a:ext cx="2185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巨大泡の自動警告プログラム</a:t>
              </a:r>
            </a:p>
          </p:txBody>
        </p:sp>
        <p:sp>
          <p:nvSpPr>
            <p:cNvPr id="175" name="等腰三角形 174">
              <a:extLst>
                <a:ext uri="{FF2B5EF4-FFF2-40B4-BE49-F238E27FC236}">
                  <a16:creationId xmlns:a16="http://schemas.microsoft.com/office/drawing/2014/main" id="{8D849EAA-F9D0-B646-66C8-1D06FFFAA16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2562" y="2505565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76" name="等腰三角形 175">
              <a:extLst>
                <a:ext uri="{FF2B5EF4-FFF2-40B4-BE49-F238E27FC236}">
                  <a16:creationId xmlns:a16="http://schemas.microsoft.com/office/drawing/2014/main" id="{C0A696F3-27D5-A1CD-2442-3C9075F154D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555034" y="2505565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32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矩形 122">
            <a:extLst>
              <a:ext uri="{FF2B5EF4-FFF2-40B4-BE49-F238E27FC236}">
                <a16:creationId xmlns:a16="http://schemas.microsoft.com/office/drawing/2014/main" id="{8338829B-C37A-97E3-92C3-C875573054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27067" y="858231"/>
            <a:ext cx="6432833" cy="3032633"/>
          </a:xfrm>
          <a:prstGeom prst="rect">
            <a:avLst/>
          </a:prstGeom>
          <a:solidFill>
            <a:srgbClr val="E5F1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604641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：板質起因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901778" y="4562461"/>
            <a:ext cx="73404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rPr>
              <a:t>數據</a:t>
            </a:r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，可以將人員依經驗進行定性化的判斷，變成</a:t>
            </a:r>
            <a:r>
              <a:rPr lang="zh-TW" altLang="en-US" sz="1800" b="1" dirty="0">
                <a:solidFill>
                  <a:srgbClr val="003EDA"/>
                </a:solidFill>
                <a:latin typeface="+mj-ea"/>
                <a:ea typeface="+mj-ea"/>
                <a:cs typeface="Meiryo" charset="-128"/>
              </a:rPr>
              <a:t>定量化</a:t>
            </a:r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的判斷依據。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58814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276294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4215AD1D-6BB3-4DF1-BA00-51C0A44D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49" r="13376"/>
          <a:stretch/>
        </p:blipFill>
        <p:spPr>
          <a:xfrm>
            <a:off x="290692" y="1552154"/>
            <a:ext cx="2354956" cy="271613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16AC608-B704-33A0-EFFA-465E9B3880CE}"/>
              </a:ext>
            </a:extLst>
          </p:cNvPr>
          <p:cNvSpPr txBox="1"/>
          <p:nvPr/>
        </p:nvSpPr>
        <p:spPr>
          <a:xfrm>
            <a:off x="341352" y="786184"/>
            <a:ext cx="241123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1600" b="1" dirty="0">
                <a:latin typeface="+mj-ea"/>
                <a:ea typeface="+mj-ea"/>
                <a:cs typeface="Meiryo" charset="-128"/>
              </a:rPr>
              <a:t>2014</a:t>
            </a:r>
            <a:r>
              <a:rPr kumimoji="1" lang="ja-JP" altLang="en-US" sz="1600" b="1" dirty="0">
                <a:latin typeface="+mj-ea"/>
                <a:ea typeface="+mj-ea"/>
                <a:cs typeface="Meiryo" charset="-128"/>
              </a:rPr>
              <a:t>年</a:t>
            </a:r>
            <a:r>
              <a:rPr kumimoji="1" lang="zh-TW" altLang="en-US" sz="1600" b="1" dirty="0">
                <a:latin typeface="+mj-ea"/>
                <a:ea typeface="+mj-ea"/>
                <a:cs typeface="Meiryo" charset="-128"/>
              </a:rPr>
              <a:t>～</a:t>
            </a:r>
            <a:endParaRPr kumimoji="1" lang="en-US" altLang="ja-JP" sz="1200" b="1" dirty="0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 dirty="0">
                <a:latin typeface="+mj-ea"/>
                <a:ea typeface="+mj-ea"/>
                <a:cs typeface="Meiryo" charset="-128"/>
              </a:rPr>
              <a:t>板のうねり</a:t>
            </a:r>
            <a:r>
              <a:rPr kumimoji="1" lang="en-US" altLang="ja-JP" sz="1200" b="1" dirty="0">
                <a:latin typeface="+mj-ea"/>
                <a:ea typeface="+mj-ea"/>
                <a:cs typeface="Meiryo" charset="-128"/>
              </a:rPr>
              <a:t>/</a:t>
            </a:r>
            <a:r>
              <a:rPr kumimoji="1" lang="ja-JP" altLang="en-US" sz="1200" b="1" dirty="0">
                <a:latin typeface="+mj-ea"/>
                <a:ea typeface="+mj-ea"/>
                <a:cs typeface="Meiryo" charset="-128"/>
              </a:rPr>
              <a:t>板のダブつき見える</a:t>
            </a:r>
            <a:endParaRPr kumimoji="1" lang="en-US" altLang="ja-JP" sz="1200" b="1" dirty="0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 dirty="0">
                <a:latin typeface="+mj-ea"/>
                <a:ea typeface="+mj-ea"/>
                <a:cs typeface="Meiryo" charset="-128"/>
              </a:rPr>
              <a:t>ために、ゼブラボード設置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402579F-2706-17FD-1961-E97C81CD06B1}"/>
              </a:ext>
            </a:extLst>
          </p:cNvPr>
          <p:cNvGrpSpPr/>
          <p:nvPr/>
        </p:nvGrpSpPr>
        <p:grpSpPr>
          <a:xfrm>
            <a:off x="3156074" y="819888"/>
            <a:ext cx="5749265" cy="1447124"/>
            <a:chOff x="665162" y="1117438"/>
            <a:chExt cx="7813675" cy="1966748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B8D8700E-C478-4A8D-B1FD-EFFDB5A99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5162" y="1349115"/>
              <a:ext cx="7813675" cy="1735071"/>
            </a:xfrm>
            <a:prstGeom prst="rect">
              <a:avLst/>
            </a:prstGeom>
          </p:spPr>
        </p:pic>
        <p:sp>
          <p:nvSpPr>
            <p:cNvPr id="224" name="文字方塊 223">
              <a:extLst>
                <a:ext uri="{FF2B5EF4-FFF2-40B4-BE49-F238E27FC236}">
                  <a16:creationId xmlns:a16="http://schemas.microsoft.com/office/drawing/2014/main" id="{D3DD099C-17FF-ACFE-23B9-773BE0129285}"/>
                </a:ext>
              </a:extLst>
            </p:cNvPr>
            <p:cNvSpPr txBox="1"/>
            <p:nvPr/>
          </p:nvSpPr>
          <p:spPr>
            <a:xfrm>
              <a:off x="4077314" y="1117438"/>
              <a:ext cx="989373" cy="2769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板折良率 </a:t>
              </a:r>
              <a:r>
                <a:rPr kumimoji="1" lang="en-US" altLang="zh-TW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%</a:t>
              </a:r>
              <a:endParaRPr kumimoji="1" lang="en-US" altLang="ja-JP" sz="1200" b="1" dirty="0">
                <a:solidFill>
                  <a:srgbClr val="0A169F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26" name="群組 225">
              <a:extLst>
                <a:ext uri="{FF2B5EF4-FFF2-40B4-BE49-F238E27FC236}">
                  <a16:creationId xmlns:a16="http://schemas.microsoft.com/office/drawing/2014/main" id="{645CCFF4-39BC-2D97-B60A-6AD63A77DA8B}"/>
                </a:ext>
              </a:extLst>
            </p:cNvPr>
            <p:cNvGrpSpPr/>
            <p:nvPr/>
          </p:nvGrpSpPr>
          <p:grpSpPr>
            <a:xfrm>
              <a:off x="2607206" y="1314442"/>
              <a:ext cx="896495" cy="215444"/>
              <a:chOff x="2540000" y="1365476"/>
              <a:chExt cx="896495" cy="215444"/>
            </a:xfrm>
          </p:grpSpPr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012AEF53-EFEC-6EAF-2335-364EDF8B0877}"/>
                  </a:ext>
                </a:extLst>
              </p:cNvPr>
              <p:cNvSpPr/>
              <p:nvPr/>
            </p:nvSpPr>
            <p:spPr>
              <a:xfrm>
                <a:off x="2540000" y="1473199"/>
                <a:ext cx="242413" cy="67193"/>
              </a:xfrm>
              <a:prstGeom prst="rect">
                <a:avLst/>
              </a:prstGeom>
              <a:solidFill>
                <a:srgbClr val="1B66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39" name="文字方塊 238">
                <a:extLst>
                  <a:ext uri="{FF2B5EF4-FFF2-40B4-BE49-F238E27FC236}">
                    <a16:creationId xmlns:a16="http://schemas.microsoft.com/office/drawing/2014/main" id="{97372D6E-AD17-B8AB-4F10-06B00A334A12}"/>
                  </a:ext>
                </a:extLst>
              </p:cNvPr>
              <p:cNvSpPr txBox="1"/>
              <p:nvPr/>
            </p:nvSpPr>
            <p:spPr>
              <a:xfrm>
                <a:off x="2727647" y="1365476"/>
                <a:ext cx="708848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 dirty="0">
                    <a:latin typeface="+mj-ea"/>
                    <a:ea typeface="+mj-ea"/>
                    <a:cs typeface="Meiryo" charset="-128"/>
                  </a:rPr>
                  <a:t>引入枚數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227" name="群組 226">
              <a:extLst>
                <a:ext uri="{FF2B5EF4-FFF2-40B4-BE49-F238E27FC236}">
                  <a16:creationId xmlns:a16="http://schemas.microsoft.com/office/drawing/2014/main" id="{6ED8987E-97DF-E44A-5108-6F31C26EEE5A}"/>
                </a:ext>
              </a:extLst>
            </p:cNvPr>
            <p:cNvGrpSpPr/>
            <p:nvPr/>
          </p:nvGrpSpPr>
          <p:grpSpPr>
            <a:xfrm>
              <a:off x="1091007" y="1314442"/>
              <a:ext cx="1095268" cy="215444"/>
              <a:chOff x="2540000" y="1629803"/>
              <a:chExt cx="1095268" cy="215444"/>
            </a:xfrm>
          </p:grpSpPr>
          <p:sp>
            <p:nvSpPr>
              <p:cNvPr id="228" name="橢圓 227">
                <a:extLst>
                  <a:ext uri="{FF2B5EF4-FFF2-40B4-BE49-F238E27FC236}">
                    <a16:creationId xmlns:a16="http://schemas.microsoft.com/office/drawing/2014/main" id="{00AD3A5D-89D1-2A15-19C1-3FF4671A3844}"/>
                  </a:ext>
                </a:extLst>
              </p:cNvPr>
              <p:cNvSpPr/>
              <p:nvPr/>
            </p:nvSpPr>
            <p:spPr>
              <a:xfrm>
                <a:off x="2607206" y="1718198"/>
                <a:ext cx="108000" cy="108000"/>
              </a:xfrm>
              <a:prstGeom prst="ellipse">
                <a:avLst/>
              </a:prstGeom>
              <a:noFill/>
              <a:ln w="12700">
                <a:solidFill>
                  <a:srgbClr val="F577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29" name="文字方塊 228">
                <a:extLst>
                  <a:ext uri="{FF2B5EF4-FFF2-40B4-BE49-F238E27FC236}">
                    <a16:creationId xmlns:a16="http://schemas.microsoft.com/office/drawing/2014/main" id="{6A592F6A-BB48-E2E3-B672-FDAD822C2133}"/>
                  </a:ext>
                </a:extLst>
              </p:cNvPr>
              <p:cNvSpPr txBox="1"/>
              <p:nvPr/>
            </p:nvSpPr>
            <p:spPr>
              <a:xfrm>
                <a:off x="2727647" y="1629803"/>
                <a:ext cx="907621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 dirty="0">
                    <a:latin typeface="+mj-ea"/>
                    <a:ea typeface="+mj-ea"/>
                    <a:cs typeface="Meiryo" charset="-128"/>
                  </a:rPr>
                  <a:t>引入成功率</a:t>
                </a:r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%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cxnSp>
            <p:nvCxnSpPr>
              <p:cNvPr id="230" name="直線接點 229">
                <a:extLst>
                  <a:ext uri="{FF2B5EF4-FFF2-40B4-BE49-F238E27FC236}">
                    <a16:creationId xmlns:a16="http://schemas.microsoft.com/office/drawing/2014/main" id="{7096B029-BBAE-B9DB-C2DE-54AFE3BF219A}"/>
                  </a:ext>
                </a:extLst>
              </p:cNvPr>
              <p:cNvCxnSpPr/>
              <p:nvPr/>
            </p:nvCxnSpPr>
            <p:spPr>
              <a:xfrm>
                <a:off x="2540000" y="1772198"/>
                <a:ext cx="241200" cy="0"/>
              </a:xfrm>
              <a:prstGeom prst="line">
                <a:avLst/>
              </a:prstGeom>
              <a:ln w="28575">
                <a:solidFill>
                  <a:srgbClr val="F577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045F6193-FC23-4C25-AA54-770551737D55}"/>
                </a:ext>
              </a:extLst>
            </p:cNvPr>
            <p:cNvSpPr txBox="1"/>
            <p:nvPr/>
          </p:nvSpPr>
          <p:spPr>
            <a:xfrm>
              <a:off x="7421203" y="1143657"/>
              <a:ext cx="852268" cy="334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2024</a:t>
              </a:r>
              <a:r>
                <a:rPr kumimoji="1" lang="zh-TW" alt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年</a:t>
              </a:r>
              <a:endParaRPr kumimoji="1" lang="en-US" altLang="ja-JP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7A13873B-3653-0930-81E4-191DB891AEC1}"/>
              </a:ext>
            </a:extLst>
          </p:cNvPr>
          <p:cNvSpPr/>
          <p:nvPr/>
        </p:nvSpPr>
        <p:spPr>
          <a:xfrm rot="5400000">
            <a:off x="192718" y="898277"/>
            <a:ext cx="168890" cy="122769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D42588A0-AFEB-D59A-64AD-3ED4B997E2EB}"/>
              </a:ext>
            </a:extLst>
          </p:cNvPr>
          <p:cNvGrpSpPr/>
          <p:nvPr/>
        </p:nvGrpSpPr>
        <p:grpSpPr>
          <a:xfrm>
            <a:off x="3247864" y="1858781"/>
            <a:ext cx="939801" cy="2072937"/>
            <a:chOff x="3247864" y="1858781"/>
            <a:chExt cx="939801" cy="2072937"/>
          </a:xfrm>
        </p:grpSpPr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C13DC7DA-466C-7EC2-74EC-0887C06679BD}"/>
                </a:ext>
              </a:extLst>
            </p:cNvPr>
            <p:cNvGrpSpPr/>
            <p:nvPr/>
          </p:nvGrpSpPr>
          <p:grpSpPr>
            <a:xfrm>
              <a:off x="3247864" y="2306541"/>
              <a:ext cx="939801" cy="1625177"/>
              <a:chOff x="3324224" y="2386718"/>
              <a:chExt cx="939801" cy="1625177"/>
            </a:xfrm>
          </p:grpSpPr>
          <p:pic>
            <p:nvPicPr>
              <p:cNvPr id="242" name="圖片 241">
                <a:extLst>
                  <a:ext uri="{FF2B5EF4-FFF2-40B4-BE49-F238E27FC236}">
                    <a16:creationId xmlns:a16="http://schemas.microsoft.com/office/drawing/2014/main" id="{7D2E48B5-72FF-DDA3-4B3D-FE0A1A4C37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6736" t="6430" r="17920" b="3870"/>
              <a:stretch/>
            </p:blipFill>
            <p:spPr>
              <a:xfrm>
                <a:off x="3324224" y="2386718"/>
                <a:ext cx="939801" cy="1405149"/>
              </a:xfrm>
              <a:prstGeom prst="rect">
                <a:avLst/>
              </a:prstGeom>
            </p:spPr>
          </p:pic>
          <p:sp>
            <p:nvSpPr>
              <p:cNvPr id="247" name="文字方塊 246">
                <a:extLst>
                  <a:ext uri="{FF2B5EF4-FFF2-40B4-BE49-F238E27FC236}">
                    <a16:creationId xmlns:a16="http://schemas.microsoft.com/office/drawing/2014/main" id="{05A2D69F-FE81-79FA-4E4D-D2F938F9E1C6}"/>
                  </a:ext>
                </a:extLst>
              </p:cNvPr>
              <p:cNvSpPr txBox="1"/>
              <p:nvPr/>
            </p:nvSpPr>
            <p:spPr>
              <a:xfrm>
                <a:off x="3346727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3/12</a:t>
                </a:r>
                <a:r>
                  <a:rPr kumimoji="1" lang="zh-TW" altLang="en-US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中出</a:t>
                </a:r>
                <a:endParaRPr kumimoji="1" lang="en-US" altLang="ja-JP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938F16A1-5BCD-F47D-3A3D-BADCB19FF0BB}"/>
                </a:ext>
              </a:extLst>
            </p:cNvPr>
            <p:cNvCxnSpPr/>
            <p:nvPr/>
          </p:nvCxnSpPr>
          <p:spPr>
            <a:xfrm>
              <a:off x="3322832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FB9D1815-44F1-AB17-CE9F-A642774F2F07}"/>
              </a:ext>
            </a:extLst>
          </p:cNvPr>
          <p:cNvGrpSpPr/>
          <p:nvPr/>
        </p:nvGrpSpPr>
        <p:grpSpPr>
          <a:xfrm>
            <a:off x="4774757" y="1858781"/>
            <a:ext cx="939801" cy="2072937"/>
            <a:chOff x="4774757" y="1858781"/>
            <a:chExt cx="939801" cy="2072937"/>
          </a:xfrm>
        </p:grpSpPr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E7ED52ED-D66E-2064-FF9C-32158565AD20}"/>
                </a:ext>
              </a:extLst>
            </p:cNvPr>
            <p:cNvGrpSpPr/>
            <p:nvPr/>
          </p:nvGrpSpPr>
          <p:grpSpPr>
            <a:xfrm>
              <a:off x="4774757" y="2306541"/>
              <a:ext cx="939801" cy="1625177"/>
              <a:chOff x="4879977" y="2386718"/>
              <a:chExt cx="939801" cy="1625177"/>
            </a:xfrm>
          </p:grpSpPr>
          <p:pic>
            <p:nvPicPr>
              <p:cNvPr id="243" name="圖片 242">
                <a:extLst>
                  <a:ext uri="{FF2B5EF4-FFF2-40B4-BE49-F238E27FC236}">
                    <a16:creationId xmlns:a16="http://schemas.microsoft.com/office/drawing/2014/main" id="{8E529F3C-16FE-E198-0D8F-D1436547C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9302" r="15354"/>
              <a:stretch/>
            </p:blipFill>
            <p:spPr>
              <a:xfrm>
                <a:off x="4879977" y="2386718"/>
                <a:ext cx="939801" cy="1405150"/>
              </a:xfrm>
              <a:prstGeom prst="rect">
                <a:avLst/>
              </a:prstGeom>
            </p:spPr>
          </p:pic>
          <p:sp>
            <p:nvSpPr>
              <p:cNvPr id="248" name="文字方塊 247">
                <a:extLst>
                  <a:ext uri="{FF2B5EF4-FFF2-40B4-BE49-F238E27FC236}">
                    <a16:creationId xmlns:a16="http://schemas.microsoft.com/office/drawing/2014/main" id="{E6635915-08BF-F94E-7BCE-858B38CBE703}"/>
                  </a:ext>
                </a:extLst>
              </p:cNvPr>
              <p:cNvSpPr txBox="1"/>
              <p:nvPr/>
            </p:nvSpPr>
            <p:spPr>
              <a:xfrm>
                <a:off x="490247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3/14</a:t>
                </a:r>
                <a:r>
                  <a:rPr kumimoji="1" lang="zh-TW" altLang="en-US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朝出</a:t>
                </a:r>
                <a:endParaRPr kumimoji="1" lang="en-US" altLang="ja-JP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5D7A8918-631B-A773-A095-55E8482C847B}"/>
                </a:ext>
              </a:extLst>
            </p:cNvPr>
            <p:cNvCxnSpPr/>
            <p:nvPr/>
          </p:nvCxnSpPr>
          <p:spPr>
            <a:xfrm>
              <a:off x="4994234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C24E4504-4D9C-413B-7401-DBD7969EECF7}"/>
              </a:ext>
            </a:extLst>
          </p:cNvPr>
          <p:cNvGrpSpPr/>
          <p:nvPr/>
        </p:nvGrpSpPr>
        <p:grpSpPr>
          <a:xfrm>
            <a:off x="6301648" y="1858781"/>
            <a:ext cx="939802" cy="2072937"/>
            <a:chOff x="6301648" y="1858781"/>
            <a:chExt cx="939802" cy="2072937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D7CF1E1A-C187-7DAC-66BE-C7BCCCE67170}"/>
                </a:ext>
              </a:extLst>
            </p:cNvPr>
            <p:cNvGrpSpPr/>
            <p:nvPr/>
          </p:nvGrpSpPr>
          <p:grpSpPr>
            <a:xfrm>
              <a:off x="6301648" y="2306541"/>
              <a:ext cx="939802" cy="1625177"/>
              <a:chOff x="6359525" y="2386718"/>
              <a:chExt cx="939802" cy="1625177"/>
            </a:xfrm>
          </p:grpSpPr>
          <p:pic>
            <p:nvPicPr>
              <p:cNvPr id="244" name="圖片 243">
                <a:extLst>
                  <a:ext uri="{FF2B5EF4-FFF2-40B4-BE49-F238E27FC236}">
                    <a16:creationId xmlns:a16="http://schemas.microsoft.com/office/drawing/2014/main" id="{DDB9C1D6-EC8A-66BF-3DCE-EAF07BE5F9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7490" r="17165"/>
              <a:stretch/>
            </p:blipFill>
            <p:spPr>
              <a:xfrm>
                <a:off x="6359525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0" name="文字方塊 249">
                <a:extLst>
                  <a:ext uri="{FF2B5EF4-FFF2-40B4-BE49-F238E27FC236}">
                    <a16:creationId xmlns:a16="http://schemas.microsoft.com/office/drawing/2014/main" id="{4DBC2308-2816-7684-7868-0ABFD7DD97B2}"/>
                  </a:ext>
                </a:extLst>
              </p:cNvPr>
              <p:cNvSpPr txBox="1"/>
              <p:nvPr/>
            </p:nvSpPr>
            <p:spPr>
              <a:xfrm>
                <a:off x="6382028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3/16</a:t>
                </a:r>
                <a:r>
                  <a:rPr kumimoji="1" lang="zh-TW" altLang="en-US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D244F99A-6A64-91BB-6D36-8B495EBBDF05}"/>
                </a:ext>
              </a:extLst>
            </p:cNvPr>
            <p:cNvCxnSpPr/>
            <p:nvPr/>
          </p:nvCxnSpPr>
          <p:spPr>
            <a:xfrm>
              <a:off x="64121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EA9D1DCA-6CCA-D54E-1B75-D3086CF5CE1C}"/>
              </a:ext>
            </a:extLst>
          </p:cNvPr>
          <p:cNvGrpSpPr/>
          <p:nvPr/>
        </p:nvGrpSpPr>
        <p:grpSpPr>
          <a:xfrm>
            <a:off x="7828541" y="1858781"/>
            <a:ext cx="939802" cy="2072937"/>
            <a:chOff x="7828541" y="1858781"/>
            <a:chExt cx="939802" cy="2072937"/>
          </a:xfrm>
        </p:grpSpPr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90B9AB35-E645-88C1-4505-D32F759D4DF0}"/>
                </a:ext>
              </a:extLst>
            </p:cNvPr>
            <p:cNvGrpSpPr/>
            <p:nvPr/>
          </p:nvGrpSpPr>
          <p:grpSpPr>
            <a:xfrm>
              <a:off x="7828541" y="2306541"/>
              <a:ext cx="939802" cy="1625177"/>
              <a:chOff x="7895996" y="2386718"/>
              <a:chExt cx="939802" cy="1625177"/>
            </a:xfrm>
          </p:grpSpPr>
          <p:pic>
            <p:nvPicPr>
              <p:cNvPr id="245" name="圖片 244">
                <a:extLst>
                  <a:ext uri="{FF2B5EF4-FFF2-40B4-BE49-F238E27FC236}">
                    <a16:creationId xmlns:a16="http://schemas.microsoft.com/office/drawing/2014/main" id="{18B79E64-0430-3051-1E76-1B27C8C1A2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379" r="16276"/>
              <a:stretch/>
            </p:blipFill>
            <p:spPr>
              <a:xfrm>
                <a:off x="7895996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1" name="文字方塊 250">
                <a:extLst>
                  <a:ext uri="{FF2B5EF4-FFF2-40B4-BE49-F238E27FC236}">
                    <a16:creationId xmlns:a16="http://schemas.microsoft.com/office/drawing/2014/main" id="{615FF27E-D87E-66FA-B628-11D1D9FAB7BF}"/>
                  </a:ext>
                </a:extLst>
              </p:cNvPr>
              <p:cNvSpPr txBox="1"/>
              <p:nvPr/>
            </p:nvSpPr>
            <p:spPr>
              <a:xfrm>
                <a:off x="791849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3/18</a:t>
                </a:r>
                <a:r>
                  <a:rPr kumimoji="1" lang="zh-TW" altLang="en-US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0EE7D3A7-6765-A9D7-CB42-89C17E719D80}"/>
                </a:ext>
              </a:extLst>
            </p:cNvPr>
            <p:cNvCxnSpPr/>
            <p:nvPr/>
          </p:nvCxnSpPr>
          <p:spPr>
            <a:xfrm>
              <a:off x="86672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手繪多邊形: 圖案 106">
            <a:extLst>
              <a:ext uri="{FF2B5EF4-FFF2-40B4-BE49-F238E27FC236}">
                <a16:creationId xmlns:a16="http://schemas.microsoft.com/office/drawing/2014/main" id="{407BF712-EEBC-A4A6-C589-D894CC60C286}"/>
              </a:ext>
            </a:extLst>
          </p:cNvPr>
          <p:cNvSpPr/>
          <p:nvPr/>
        </p:nvSpPr>
        <p:spPr>
          <a:xfrm>
            <a:off x="1422400" y="920751"/>
            <a:ext cx="7804150" cy="3010968"/>
          </a:xfrm>
          <a:custGeom>
            <a:avLst/>
            <a:gdLst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668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62220"/>
              <a:gd name="connsiteX1" fmla="*/ 1435100 w 7981950"/>
              <a:gd name="connsiteY1" fmla="*/ 0 h 3462220"/>
              <a:gd name="connsiteX2" fmla="*/ 1435100 w 7981950"/>
              <a:gd name="connsiteY2" fmla="*/ 3101975 h 3462220"/>
              <a:gd name="connsiteX3" fmla="*/ 7981950 w 7981950"/>
              <a:gd name="connsiteY3" fmla="*/ 3244850 h 3462220"/>
              <a:gd name="connsiteX0" fmla="*/ 0 w 7981950"/>
              <a:gd name="connsiteY0" fmla="*/ 0 h 3319154"/>
              <a:gd name="connsiteX1" fmla="*/ 1435100 w 7981950"/>
              <a:gd name="connsiteY1" fmla="*/ 0 h 3319154"/>
              <a:gd name="connsiteX2" fmla="*/ 1435100 w 7981950"/>
              <a:gd name="connsiteY2" fmla="*/ 3101975 h 3319154"/>
              <a:gd name="connsiteX3" fmla="*/ 7981950 w 7981950"/>
              <a:gd name="connsiteY3" fmla="*/ 3244850 h 3319154"/>
              <a:gd name="connsiteX0" fmla="*/ 0 w 7804150"/>
              <a:gd name="connsiteY0" fmla="*/ 0 h 3203341"/>
              <a:gd name="connsiteX1" fmla="*/ 1435100 w 7804150"/>
              <a:gd name="connsiteY1" fmla="*/ 0 h 3203341"/>
              <a:gd name="connsiteX2" fmla="*/ 1435100 w 7804150"/>
              <a:gd name="connsiteY2" fmla="*/ 3101975 h 3203341"/>
              <a:gd name="connsiteX3" fmla="*/ 7804150 w 7804150"/>
              <a:gd name="connsiteY3" fmla="*/ 3101975 h 3203341"/>
              <a:gd name="connsiteX0" fmla="*/ 0 w 7804150"/>
              <a:gd name="connsiteY0" fmla="*/ 0 h 3101975"/>
              <a:gd name="connsiteX1" fmla="*/ 1435100 w 7804150"/>
              <a:gd name="connsiteY1" fmla="*/ 0 h 3101975"/>
              <a:gd name="connsiteX2" fmla="*/ 1435100 w 7804150"/>
              <a:gd name="connsiteY2" fmla="*/ 3101975 h 3101975"/>
              <a:gd name="connsiteX3" fmla="*/ 7804150 w 7804150"/>
              <a:gd name="connsiteY3" fmla="*/ 3101975 h 310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4150" h="3101975">
                <a:moveTo>
                  <a:pt x="0" y="0"/>
                </a:moveTo>
                <a:lnTo>
                  <a:pt x="1435100" y="0"/>
                </a:lnTo>
                <a:cubicBezTo>
                  <a:pt x="1436158" y="939800"/>
                  <a:pt x="1439862" y="1525587"/>
                  <a:pt x="1435100" y="3101975"/>
                </a:cubicBezTo>
                <a:lnTo>
                  <a:pt x="7804150" y="3101975"/>
                </a:lnTo>
              </a:path>
            </a:pathLst>
          </a:cu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03855A0C-F199-721C-F492-5111BC347DD6}"/>
              </a:ext>
            </a:extLst>
          </p:cNvPr>
          <p:cNvGrpSpPr/>
          <p:nvPr/>
        </p:nvGrpSpPr>
        <p:grpSpPr>
          <a:xfrm>
            <a:off x="159624" y="2305145"/>
            <a:ext cx="3098936" cy="2109268"/>
            <a:chOff x="178674" y="2305145"/>
            <a:chExt cx="3098936" cy="2109268"/>
          </a:xfrm>
        </p:grpSpPr>
        <p:sp>
          <p:nvSpPr>
            <p:cNvPr id="108" name="手繪多邊形: 圖案 107">
              <a:extLst>
                <a:ext uri="{FF2B5EF4-FFF2-40B4-BE49-F238E27FC236}">
                  <a16:creationId xmlns:a16="http://schemas.microsoft.com/office/drawing/2014/main" id="{AE27779D-A221-AABB-3936-D2C2A40BA2BE}"/>
                </a:ext>
              </a:extLst>
            </p:cNvPr>
            <p:cNvSpPr/>
            <p:nvPr/>
          </p:nvSpPr>
          <p:spPr>
            <a:xfrm>
              <a:off x="178674" y="2305145"/>
              <a:ext cx="2785868" cy="2096568"/>
            </a:xfrm>
            <a:custGeom>
              <a:avLst/>
              <a:gdLst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668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62220"/>
                <a:gd name="connsiteX1" fmla="*/ 1435100 w 7981950"/>
                <a:gd name="connsiteY1" fmla="*/ 0 h 3462220"/>
                <a:gd name="connsiteX2" fmla="*/ 1435100 w 7981950"/>
                <a:gd name="connsiteY2" fmla="*/ 3101975 h 3462220"/>
                <a:gd name="connsiteX3" fmla="*/ 7981950 w 7981950"/>
                <a:gd name="connsiteY3" fmla="*/ 3244850 h 3462220"/>
                <a:gd name="connsiteX0" fmla="*/ 0 w 7981950"/>
                <a:gd name="connsiteY0" fmla="*/ 0 h 3319154"/>
                <a:gd name="connsiteX1" fmla="*/ 1435100 w 7981950"/>
                <a:gd name="connsiteY1" fmla="*/ 0 h 3319154"/>
                <a:gd name="connsiteX2" fmla="*/ 1435100 w 7981950"/>
                <a:gd name="connsiteY2" fmla="*/ 3101975 h 3319154"/>
                <a:gd name="connsiteX3" fmla="*/ 7981950 w 7981950"/>
                <a:gd name="connsiteY3" fmla="*/ 3244850 h 3319154"/>
                <a:gd name="connsiteX0" fmla="*/ 0 w 7804150"/>
                <a:gd name="connsiteY0" fmla="*/ 0 h 3203341"/>
                <a:gd name="connsiteX1" fmla="*/ 1435100 w 7804150"/>
                <a:gd name="connsiteY1" fmla="*/ 0 h 3203341"/>
                <a:gd name="connsiteX2" fmla="*/ 1435100 w 7804150"/>
                <a:gd name="connsiteY2" fmla="*/ 3101975 h 3203341"/>
                <a:gd name="connsiteX3" fmla="*/ 7804150 w 7804150"/>
                <a:gd name="connsiteY3" fmla="*/ 3101975 h 3203341"/>
                <a:gd name="connsiteX0" fmla="*/ 0 w 7804150"/>
                <a:gd name="connsiteY0" fmla="*/ 0 h 3101975"/>
                <a:gd name="connsiteX1" fmla="*/ 1435100 w 7804150"/>
                <a:gd name="connsiteY1" fmla="*/ 0 h 3101975"/>
                <a:gd name="connsiteX2" fmla="*/ 1435100 w 7804150"/>
                <a:gd name="connsiteY2" fmla="*/ 3101975 h 3101975"/>
                <a:gd name="connsiteX3" fmla="*/ 7804150 w 7804150"/>
                <a:gd name="connsiteY3" fmla="*/ 3101975 h 3101975"/>
                <a:gd name="connsiteX0" fmla="*/ 0 w 6369050"/>
                <a:gd name="connsiteY0" fmla="*/ 0 h 3101975"/>
                <a:gd name="connsiteX1" fmla="*/ 0 w 6369050"/>
                <a:gd name="connsiteY1" fmla="*/ 3101975 h 3101975"/>
                <a:gd name="connsiteX2" fmla="*/ 6369050 w 6369050"/>
                <a:gd name="connsiteY2" fmla="*/ 3101975 h 3101975"/>
                <a:gd name="connsiteX0" fmla="*/ 3175 w 6369050"/>
                <a:gd name="connsiteY0" fmla="*/ 0 h 1989847"/>
                <a:gd name="connsiteX1" fmla="*/ 0 w 6369050"/>
                <a:gd name="connsiteY1" fmla="*/ 1989847 h 1989847"/>
                <a:gd name="connsiteX2" fmla="*/ 6369050 w 6369050"/>
                <a:gd name="connsiteY2" fmla="*/ 1989847 h 1989847"/>
                <a:gd name="connsiteX0" fmla="*/ 0 w 6369050"/>
                <a:gd name="connsiteY0" fmla="*/ 0 h 2159937"/>
                <a:gd name="connsiteX1" fmla="*/ 0 w 6369050"/>
                <a:gd name="connsiteY1" fmla="*/ 2159937 h 2159937"/>
                <a:gd name="connsiteX2" fmla="*/ 6369050 w 6369050"/>
                <a:gd name="connsiteY2" fmla="*/ 2159937 h 215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9050" h="2159937">
                  <a:moveTo>
                    <a:pt x="0" y="0"/>
                  </a:moveTo>
                  <a:cubicBezTo>
                    <a:pt x="1058" y="939800"/>
                    <a:pt x="4762" y="583549"/>
                    <a:pt x="0" y="2159937"/>
                  </a:cubicBezTo>
                  <a:lnTo>
                    <a:pt x="6369050" y="2159937"/>
                  </a:lnTo>
                </a:path>
              </a:pathLst>
            </a:custGeom>
            <a:noFill/>
            <a:ln w="1905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196059D4-7C0F-7275-9988-D8E36215EBBD}"/>
                </a:ext>
              </a:extLst>
            </p:cNvPr>
            <p:cNvGrpSpPr/>
            <p:nvPr/>
          </p:nvGrpSpPr>
          <p:grpSpPr>
            <a:xfrm>
              <a:off x="2957300" y="4162695"/>
              <a:ext cx="320310" cy="251718"/>
              <a:chOff x="898525" y="4238035"/>
              <a:chExt cx="174478" cy="137115"/>
            </a:xfrm>
          </p:grpSpPr>
          <p:sp>
            <p:nvSpPr>
              <p:cNvPr id="115" name="箭號: ＞形 114">
                <a:extLst>
                  <a:ext uri="{FF2B5EF4-FFF2-40B4-BE49-F238E27FC236}">
                    <a16:creationId xmlns:a16="http://schemas.microsoft.com/office/drawing/2014/main" id="{616575E2-83ED-CD00-FFD3-F7A1C200A5A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箭號: ＞形 115">
                <a:extLst>
                  <a:ext uri="{FF2B5EF4-FFF2-40B4-BE49-F238E27FC236}">
                    <a16:creationId xmlns:a16="http://schemas.microsoft.com/office/drawing/2014/main" id="{B31DD2D9-12F0-4374-4996-014706FE818E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38DD66E8-BDC2-21EC-4EB7-6AF96F86886F}"/>
              </a:ext>
            </a:extLst>
          </p:cNvPr>
          <p:cNvGrpSpPr/>
          <p:nvPr/>
        </p:nvGrpSpPr>
        <p:grpSpPr>
          <a:xfrm>
            <a:off x="3216559" y="4110448"/>
            <a:ext cx="5929828" cy="338554"/>
            <a:chOff x="3235609" y="4110448"/>
            <a:chExt cx="5929828" cy="338554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ABF8FEA6-3EA6-E373-61EC-431F50F54A17}"/>
                </a:ext>
              </a:extLst>
            </p:cNvPr>
            <p:cNvSpPr/>
            <p:nvPr/>
          </p:nvSpPr>
          <p:spPr>
            <a:xfrm>
              <a:off x="4164140" y="4360693"/>
              <a:ext cx="1658516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6A1FD9ED-39DF-4219-D167-EED40274966A}"/>
                </a:ext>
              </a:extLst>
            </p:cNvPr>
            <p:cNvSpPr/>
            <p:nvPr/>
          </p:nvSpPr>
          <p:spPr>
            <a:xfrm>
              <a:off x="6395479" y="4360693"/>
              <a:ext cx="1476000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CFB2E3DC-9D6A-C50F-9C43-8053D7542DE0}"/>
                </a:ext>
              </a:extLst>
            </p:cNvPr>
            <p:cNvSpPr txBox="1"/>
            <p:nvPr/>
          </p:nvSpPr>
          <p:spPr>
            <a:xfrm>
              <a:off x="3235609" y="4110448"/>
              <a:ext cx="592982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不同人員</a:t>
              </a:r>
              <a:r>
                <a:rPr lang="zh-TW" altLang="en-US" sz="1600" b="1" dirty="0">
                  <a:latin typeface="+mj-ea"/>
                  <a:ea typeface="+mj-ea"/>
                  <a:cs typeface="Meiryo" charset="-128"/>
                </a:rPr>
                <a:t>目視判斷的差異性</a:t>
              </a:r>
              <a:r>
                <a:rPr lang="zh-TW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，以及</a:t>
              </a:r>
              <a:r>
                <a:rPr lang="zh-TW" altLang="en-US" sz="1600" b="1" dirty="0">
                  <a:latin typeface="+mj-ea"/>
                  <a:ea typeface="+mj-ea"/>
                  <a:cs typeface="Meiryo" charset="-128"/>
                </a:rPr>
                <a:t>操作感度的變化</a:t>
              </a:r>
              <a:r>
                <a:rPr lang="zh-TW" altLang="en-US" sz="1600" b="1" dirty="0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lang="zh-TW" altLang="en-US" sz="1600" b="1" dirty="0">
                  <a:latin typeface="+mj-ea"/>
                  <a:ea typeface="+mj-ea"/>
                  <a:cs typeface="Meiryo" charset="-128"/>
                </a:rPr>
                <a:t>難以掌握</a:t>
              </a:r>
              <a:r>
                <a:rPr lang="zh-TW" altLang="en-US" sz="1600" b="1" dirty="0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！</a:t>
              </a:r>
              <a:endParaRPr kumimoji="1" lang="en-US" altLang="ja-JP" sz="1600" b="1" dirty="0">
                <a:solidFill>
                  <a:schemeClr val="accent6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7130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753199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en-US" altLang="ja-JP" sz="2400" dirty="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板質起因：新管理指標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的建立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615249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092347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87039AE3-96A8-60B7-EAE0-96813F45C639}"/>
              </a:ext>
            </a:extLst>
          </p:cNvPr>
          <p:cNvGrpSpPr/>
          <p:nvPr/>
        </p:nvGrpSpPr>
        <p:grpSpPr>
          <a:xfrm>
            <a:off x="-329783" y="952912"/>
            <a:ext cx="9663535" cy="1208383"/>
            <a:chOff x="-329783" y="952912"/>
            <a:chExt cx="9663535" cy="1208383"/>
          </a:xfrm>
        </p:grpSpPr>
        <p:sp>
          <p:nvSpPr>
            <p:cNvPr id="296" name="平行四邊形 295">
              <a:extLst>
                <a:ext uri="{FF2B5EF4-FFF2-40B4-BE49-F238E27FC236}">
                  <a16:creationId xmlns:a16="http://schemas.microsoft.com/office/drawing/2014/main" id="{B6C3E8E5-9EEB-C683-30EB-121CBD52D623}"/>
                </a:ext>
              </a:extLst>
            </p:cNvPr>
            <p:cNvSpPr/>
            <p:nvPr/>
          </p:nvSpPr>
          <p:spPr>
            <a:xfrm>
              <a:off x="-329783" y="952912"/>
              <a:ext cx="9663535" cy="1039555"/>
            </a:xfrm>
            <a:prstGeom prst="parallelogram">
              <a:avLst>
                <a:gd name="adj" fmla="val 83506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236" name="群組 235">
              <a:extLst>
                <a:ext uri="{FF2B5EF4-FFF2-40B4-BE49-F238E27FC236}">
                  <a16:creationId xmlns:a16="http://schemas.microsoft.com/office/drawing/2014/main" id="{78E6A5E5-4FA4-F052-5B1A-1C02EF55D087}"/>
                </a:ext>
              </a:extLst>
            </p:cNvPr>
            <p:cNvGrpSpPr/>
            <p:nvPr/>
          </p:nvGrpSpPr>
          <p:grpSpPr>
            <a:xfrm>
              <a:off x="6890563" y="999337"/>
              <a:ext cx="880486" cy="956884"/>
              <a:chOff x="3217710" y="3528342"/>
              <a:chExt cx="768009" cy="834648"/>
            </a:xfrm>
          </p:grpSpPr>
          <p:pic>
            <p:nvPicPr>
              <p:cNvPr id="237" name="圖片 236">
                <a:extLst>
                  <a:ext uri="{FF2B5EF4-FFF2-40B4-BE49-F238E27FC236}">
                    <a16:creationId xmlns:a16="http://schemas.microsoft.com/office/drawing/2014/main" id="{D5706C94-6D99-0558-69D8-BE5438E3E8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7710" y="3528342"/>
                <a:ext cx="768009" cy="834648"/>
              </a:xfrm>
              <a:prstGeom prst="rect">
                <a:avLst/>
              </a:prstGeom>
            </p:spPr>
          </p:pic>
          <p:grpSp>
            <p:nvGrpSpPr>
              <p:cNvPr id="238" name="群組 237">
                <a:extLst>
                  <a:ext uri="{FF2B5EF4-FFF2-40B4-BE49-F238E27FC236}">
                    <a16:creationId xmlns:a16="http://schemas.microsoft.com/office/drawing/2014/main" id="{C5B23B7C-E2A1-3744-D328-9BD2E9FD67C9}"/>
                  </a:ext>
                </a:extLst>
              </p:cNvPr>
              <p:cNvGrpSpPr/>
              <p:nvPr/>
            </p:nvGrpSpPr>
            <p:grpSpPr>
              <a:xfrm>
                <a:off x="3290053" y="3578433"/>
                <a:ext cx="551333" cy="468668"/>
                <a:chOff x="3347209" y="3583196"/>
                <a:chExt cx="448602" cy="381340"/>
              </a:xfrm>
            </p:grpSpPr>
            <p:sp>
              <p:nvSpPr>
                <p:cNvPr id="240" name="Oval 5">
                  <a:extLst>
                    <a:ext uri="{FF2B5EF4-FFF2-40B4-BE49-F238E27FC236}">
                      <a16:creationId xmlns:a16="http://schemas.microsoft.com/office/drawing/2014/main" id="{802B3349-3A83-841F-4054-D2E125D352B1}"/>
                    </a:ext>
                  </a:extLst>
                </p:cNvPr>
                <p:cNvSpPr/>
                <p:nvPr/>
              </p:nvSpPr>
              <p:spPr bwMode="auto">
                <a:xfrm>
                  <a:off x="3347209" y="3583196"/>
                  <a:ext cx="448602" cy="348285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9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判断</a:t>
                  </a:r>
                  <a:endParaRPr lang="zh-CN" altLang="en-US" sz="19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1" name="Freeform 6">
                  <a:extLst>
                    <a:ext uri="{FF2B5EF4-FFF2-40B4-BE49-F238E27FC236}">
                      <a16:creationId xmlns:a16="http://schemas.microsoft.com/office/drawing/2014/main" id="{BC41DCC3-AF7D-2816-5F18-A3899A82CF04}"/>
                    </a:ext>
                  </a:extLst>
                </p:cNvPr>
                <p:cNvSpPr/>
                <p:nvPr/>
              </p:nvSpPr>
              <p:spPr bwMode="auto">
                <a:xfrm>
                  <a:off x="3562023" y="3862263"/>
                  <a:ext cx="206713" cy="102273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246" name="手繪多邊形: 圖案 245">
                  <a:extLst>
                    <a:ext uri="{FF2B5EF4-FFF2-40B4-BE49-F238E27FC236}">
                      <a16:creationId xmlns:a16="http://schemas.microsoft.com/office/drawing/2014/main" id="{BAC9DE12-24E5-4476-8D49-FB12E96D71B6}"/>
                    </a:ext>
                  </a:extLst>
                </p:cNvPr>
                <p:cNvSpPr/>
                <p:nvPr/>
              </p:nvSpPr>
              <p:spPr>
                <a:xfrm>
                  <a:off x="3616981" y="3917340"/>
                  <a:ext cx="142179" cy="39300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199" h="56166">
                      <a:moveTo>
                        <a:pt x="0" y="0"/>
                      </a:moveTo>
                      <a:cubicBezTo>
                        <a:pt x="23548" y="20108"/>
                        <a:pt x="48682" y="41010"/>
                        <a:pt x="82548" y="50006"/>
                      </a:cubicBezTo>
                      <a:cubicBezTo>
                        <a:pt x="116415" y="59002"/>
                        <a:pt x="179386" y="56091"/>
                        <a:pt x="203199" y="53974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9" name="手繪多邊形: 圖案 248">
                  <a:extLst>
                    <a:ext uri="{FF2B5EF4-FFF2-40B4-BE49-F238E27FC236}">
                      <a16:creationId xmlns:a16="http://schemas.microsoft.com/office/drawing/2014/main" id="{87192A9C-955B-340A-FE68-26FABBE02452}"/>
                    </a:ext>
                  </a:extLst>
                </p:cNvPr>
                <p:cNvSpPr/>
                <p:nvPr/>
              </p:nvSpPr>
              <p:spPr>
                <a:xfrm rot="1469582">
                  <a:off x="3704476" y="3895579"/>
                  <a:ext cx="79417" cy="28137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  <a:gd name="connsiteX0" fmla="*/ 1 w 199848"/>
                    <a:gd name="connsiteY0" fmla="*/ 0 h 43993"/>
                    <a:gd name="connsiteX1" fmla="*/ 79197 w 199848"/>
                    <a:gd name="connsiteY1" fmla="*/ 38469 h 43993"/>
                    <a:gd name="connsiteX2" fmla="*/ 199848 w 199848"/>
                    <a:gd name="connsiteY2" fmla="*/ 42437 h 43993"/>
                    <a:gd name="connsiteX0" fmla="*/ 0 w 199847"/>
                    <a:gd name="connsiteY0" fmla="*/ 0 h 42792"/>
                    <a:gd name="connsiteX1" fmla="*/ 87712 w 199847"/>
                    <a:gd name="connsiteY1" fmla="*/ 29752 h 42792"/>
                    <a:gd name="connsiteX2" fmla="*/ 199847 w 199847"/>
                    <a:gd name="connsiteY2" fmla="*/ 42437 h 42792"/>
                    <a:gd name="connsiteX0" fmla="*/ 0 w 160162"/>
                    <a:gd name="connsiteY0" fmla="*/ 0 h 36039"/>
                    <a:gd name="connsiteX1" fmla="*/ 87712 w 160162"/>
                    <a:gd name="connsiteY1" fmla="*/ 29752 h 36039"/>
                    <a:gd name="connsiteX2" fmla="*/ 160163 w 160162"/>
                    <a:gd name="connsiteY2" fmla="*/ 35159 h 36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162" h="36039">
                      <a:moveTo>
                        <a:pt x="0" y="0"/>
                      </a:moveTo>
                      <a:cubicBezTo>
                        <a:pt x="23548" y="20108"/>
                        <a:pt x="61018" y="23892"/>
                        <a:pt x="87712" y="29752"/>
                      </a:cubicBezTo>
                      <a:cubicBezTo>
                        <a:pt x="114406" y="35612"/>
                        <a:pt x="136350" y="37276"/>
                        <a:pt x="160163" y="35159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6693F34A-1136-239D-64E2-C39576E4AC11}"/>
                </a:ext>
              </a:extLst>
            </p:cNvPr>
            <p:cNvGrpSpPr/>
            <p:nvPr/>
          </p:nvGrpSpPr>
          <p:grpSpPr>
            <a:xfrm>
              <a:off x="-181178" y="1180794"/>
              <a:ext cx="1235819" cy="506814"/>
              <a:chOff x="-97436" y="1092238"/>
              <a:chExt cx="1235819" cy="506814"/>
            </a:xfrm>
          </p:grpSpPr>
          <p:sp>
            <p:nvSpPr>
              <p:cNvPr id="77" name="TextBox 15">
                <a:extLst>
                  <a:ext uri="{FF2B5EF4-FFF2-40B4-BE49-F238E27FC236}">
                    <a16:creationId xmlns:a16="http://schemas.microsoft.com/office/drawing/2014/main" id="{37A0CF84-51F5-B50B-2B0D-0379639D3F5E}"/>
                  </a:ext>
                </a:extLst>
              </p:cNvPr>
              <p:cNvSpPr txBox="1"/>
              <p:nvPr/>
            </p:nvSpPr>
            <p:spPr>
              <a:xfrm>
                <a:off x="91481" y="1092238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000" b="1" dirty="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從來</a:t>
                </a:r>
                <a:endParaRPr lang="ja-JP" altLang="en-US" sz="20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71" name="群組 70">
                <a:extLst>
                  <a:ext uri="{FF2B5EF4-FFF2-40B4-BE49-F238E27FC236}">
                    <a16:creationId xmlns:a16="http://schemas.microsoft.com/office/drawing/2014/main" id="{22A6EA90-A850-F3B4-2800-BDF857CB05E2}"/>
                  </a:ext>
                </a:extLst>
              </p:cNvPr>
              <p:cNvGrpSpPr/>
              <p:nvPr/>
            </p:nvGrpSpPr>
            <p:grpSpPr>
              <a:xfrm>
                <a:off x="-97436" y="1248800"/>
                <a:ext cx="1235819" cy="350252"/>
                <a:chOff x="4029711" y="5544036"/>
                <a:chExt cx="3780877" cy="1071563"/>
              </a:xfrm>
            </p:grpSpPr>
            <p:sp>
              <p:nvSpPr>
                <p:cNvPr id="72" name="Line 20">
                  <a:extLst>
                    <a:ext uri="{FF2B5EF4-FFF2-40B4-BE49-F238E27FC236}">
                      <a16:creationId xmlns:a16="http://schemas.microsoft.com/office/drawing/2014/main" id="{42CF3E2D-C513-4116-6982-3033EE21FA3D}"/>
                    </a:ext>
                  </a:extLst>
                </p:cNvPr>
                <p:cNvSpPr/>
                <p:nvPr/>
              </p:nvSpPr>
              <p:spPr bwMode="auto">
                <a:xfrm>
                  <a:off x="4029711" y="6186490"/>
                  <a:ext cx="2837116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  <p:sp>
              <p:nvSpPr>
                <p:cNvPr id="73" name="Freeform 1001">
                  <a:extLst>
                    <a:ext uri="{FF2B5EF4-FFF2-40B4-BE49-F238E27FC236}">
                      <a16:creationId xmlns:a16="http://schemas.microsoft.com/office/drawing/2014/main" id="{C6B4BFF6-E574-B14F-4F90-9FB674A39F32}"/>
                    </a:ext>
                  </a:extLst>
                </p:cNvPr>
                <p:cNvSpPr/>
                <p:nvPr/>
              </p:nvSpPr>
              <p:spPr bwMode="auto">
                <a:xfrm>
                  <a:off x="6612830" y="6202849"/>
                  <a:ext cx="241300" cy="412750"/>
                </a:xfrm>
                <a:custGeom>
                  <a:avLst/>
                  <a:gdLst>
                    <a:gd name="T0" fmla="*/ 175901 w 214"/>
                    <a:gd name="T1" fmla="*/ 407080 h 364"/>
                    <a:gd name="T2" fmla="*/ 170263 w 214"/>
                    <a:gd name="T3" fmla="*/ 412750 h 364"/>
                    <a:gd name="T4" fmla="*/ 0 w 214"/>
                    <a:gd name="T5" fmla="*/ 241527 h 364"/>
                    <a:gd name="T6" fmla="*/ 241300 w 214"/>
                    <a:gd name="T7" fmla="*/ 0 h 36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4"/>
                    <a:gd name="T13" fmla="*/ 0 h 364"/>
                    <a:gd name="T14" fmla="*/ 214 w 214"/>
                    <a:gd name="T15" fmla="*/ 364 h 36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4" h="364">
                      <a:moveTo>
                        <a:pt x="156" y="359"/>
                      </a:moveTo>
                      <a:lnTo>
                        <a:pt x="151" y="364"/>
                      </a:lnTo>
                      <a:lnTo>
                        <a:pt x="0" y="213"/>
                      </a:lnTo>
                      <a:lnTo>
                        <a:pt x="214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4" name="Freeform 1002">
                  <a:extLst>
                    <a:ext uri="{FF2B5EF4-FFF2-40B4-BE49-F238E27FC236}">
                      <a16:creationId xmlns:a16="http://schemas.microsoft.com/office/drawing/2014/main" id="{003D41F5-A15B-4B56-2E74-0385A589548A}"/>
                    </a:ext>
                  </a:extLst>
                </p:cNvPr>
                <p:cNvSpPr/>
                <p:nvPr/>
              </p:nvSpPr>
              <p:spPr bwMode="auto">
                <a:xfrm>
                  <a:off x="6781105" y="5544036"/>
                  <a:ext cx="541338" cy="1065213"/>
                </a:xfrm>
                <a:custGeom>
                  <a:avLst/>
                  <a:gdLst>
                    <a:gd name="T0" fmla="*/ 0 w 478"/>
                    <a:gd name="T1" fmla="*/ 4528 h 941"/>
                    <a:gd name="T2" fmla="*/ 4530 w 478"/>
                    <a:gd name="T3" fmla="*/ 0 h 941"/>
                    <a:gd name="T4" fmla="*/ 541338 w 478"/>
                    <a:gd name="T5" fmla="*/ 536569 h 941"/>
                    <a:gd name="T6" fmla="*/ 7928 w 478"/>
                    <a:gd name="T7" fmla="*/ 1065213 h 94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78"/>
                    <a:gd name="T13" fmla="*/ 0 h 941"/>
                    <a:gd name="T14" fmla="*/ 478 w 478"/>
                    <a:gd name="T15" fmla="*/ 941 h 94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78" h="941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478" y="474"/>
                      </a:lnTo>
                      <a:lnTo>
                        <a:pt x="7" y="941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5" name="Freeform 1003">
                  <a:extLst>
                    <a:ext uri="{FF2B5EF4-FFF2-40B4-BE49-F238E27FC236}">
                      <a16:creationId xmlns:a16="http://schemas.microsoft.com/office/drawing/2014/main" id="{ACF938CF-1B4F-BA3C-9C6C-F8C5B2D39FD4}"/>
                    </a:ext>
                  </a:extLst>
                </p:cNvPr>
                <p:cNvSpPr/>
                <p:nvPr/>
              </p:nvSpPr>
              <p:spPr bwMode="auto">
                <a:xfrm>
                  <a:off x="6616005" y="5548799"/>
                  <a:ext cx="246063" cy="411162"/>
                </a:xfrm>
                <a:custGeom>
                  <a:avLst/>
                  <a:gdLst>
                    <a:gd name="T0" fmla="*/ 239259 w 217"/>
                    <a:gd name="T1" fmla="*/ 411162 h 363"/>
                    <a:gd name="T2" fmla="*/ 246063 w 217"/>
                    <a:gd name="T3" fmla="*/ 411162 h 363"/>
                    <a:gd name="T4" fmla="*/ 0 w 217"/>
                    <a:gd name="T5" fmla="*/ 165371 h 363"/>
                    <a:gd name="T6" fmla="*/ 165554 w 217"/>
                    <a:gd name="T7" fmla="*/ 0 h 3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7"/>
                    <a:gd name="T13" fmla="*/ 0 h 363"/>
                    <a:gd name="T14" fmla="*/ 217 w 217"/>
                    <a:gd name="T15" fmla="*/ 363 h 3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7" h="363">
                      <a:moveTo>
                        <a:pt x="211" y="363"/>
                      </a:moveTo>
                      <a:lnTo>
                        <a:pt x="217" y="363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6" name="Line 20">
                  <a:extLst>
                    <a:ext uri="{FF2B5EF4-FFF2-40B4-BE49-F238E27FC236}">
                      <a16:creationId xmlns:a16="http://schemas.microsoft.com/office/drawing/2014/main" id="{DD55DA1F-8006-2A69-0D41-BF64658B42CA}"/>
                    </a:ext>
                  </a:extLst>
                </p:cNvPr>
                <p:cNvSpPr/>
                <p:nvPr/>
              </p:nvSpPr>
              <p:spPr bwMode="auto">
                <a:xfrm>
                  <a:off x="6854131" y="5961550"/>
                  <a:ext cx="956457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</p:grpSp>
        </p:grpSp>
        <p:grpSp>
          <p:nvGrpSpPr>
            <p:cNvPr id="256" name="群組 255">
              <a:extLst>
                <a:ext uri="{FF2B5EF4-FFF2-40B4-BE49-F238E27FC236}">
                  <a16:creationId xmlns:a16="http://schemas.microsoft.com/office/drawing/2014/main" id="{EE59B170-05ED-DB11-C4D9-BFC9D7ADE3DC}"/>
                </a:ext>
              </a:extLst>
            </p:cNvPr>
            <p:cNvGrpSpPr/>
            <p:nvPr/>
          </p:nvGrpSpPr>
          <p:grpSpPr>
            <a:xfrm>
              <a:off x="1062503" y="1017079"/>
              <a:ext cx="921184" cy="921184"/>
              <a:chOff x="1144948" y="869497"/>
              <a:chExt cx="921184" cy="921184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4F75BEFA-05A6-78CB-CE80-5895F82FB712}"/>
                  </a:ext>
                </a:extLst>
              </p:cNvPr>
              <p:cNvGrpSpPr/>
              <p:nvPr/>
            </p:nvGrpSpPr>
            <p:grpSpPr>
              <a:xfrm>
                <a:off x="1168559" y="895386"/>
                <a:ext cx="880487" cy="880487"/>
                <a:chOff x="386715" y="999133"/>
                <a:chExt cx="985837" cy="985837"/>
              </a:xfrm>
            </p:grpSpPr>
            <p:sp>
              <p:nvSpPr>
                <p:cNvPr id="65" name="橢圓 64">
                  <a:extLst>
                    <a:ext uri="{FF2B5EF4-FFF2-40B4-BE49-F238E27FC236}">
                      <a16:creationId xmlns:a16="http://schemas.microsoft.com/office/drawing/2014/main" id="{1DFF4683-8F7F-13CA-E267-0854E1DE8DFE}"/>
                    </a:ext>
                  </a:extLst>
                </p:cNvPr>
                <p:cNvSpPr/>
                <p:nvPr/>
              </p:nvSpPr>
              <p:spPr>
                <a:xfrm>
                  <a:off x="386715" y="999133"/>
                  <a:ext cx="985837" cy="985837"/>
                </a:xfrm>
                <a:prstGeom prst="ellipse">
                  <a:avLst/>
                </a:prstGeom>
                <a:solidFill>
                  <a:srgbClr val="009A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64" name="圖片 63">
                  <a:extLst>
                    <a:ext uri="{FF2B5EF4-FFF2-40B4-BE49-F238E27FC236}">
                      <a16:creationId xmlns:a16="http://schemas.microsoft.com/office/drawing/2014/main" id="{7E3F0384-D37D-85EB-75B5-40D05F51EA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68" y="1023076"/>
                  <a:ext cx="835224" cy="877900"/>
                </a:xfrm>
                <a:prstGeom prst="rect">
                  <a:avLst/>
                </a:prstGeom>
              </p:spPr>
            </p:pic>
          </p:grpSp>
          <p:sp>
            <p:nvSpPr>
              <p:cNvPr id="95" name="弧形 94">
                <a:extLst>
                  <a:ext uri="{FF2B5EF4-FFF2-40B4-BE49-F238E27FC236}">
                    <a16:creationId xmlns:a16="http://schemas.microsoft.com/office/drawing/2014/main" id="{AF85ACBC-6CC2-3447-6143-8DED00F49086}"/>
                  </a:ext>
                </a:extLst>
              </p:cNvPr>
              <p:cNvSpPr/>
              <p:nvPr/>
            </p:nvSpPr>
            <p:spPr>
              <a:xfrm>
                <a:off x="1144948" y="869497"/>
                <a:ext cx="921184" cy="921184"/>
              </a:xfrm>
              <a:prstGeom prst="arc">
                <a:avLst>
                  <a:gd name="adj1" fmla="val 10731987"/>
                  <a:gd name="adj2" fmla="val 71082"/>
                </a:avLst>
              </a:prstGeom>
              <a:ln w="15875">
                <a:solidFill>
                  <a:srgbClr val="001F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6" name="Line 20">
              <a:extLst>
                <a:ext uri="{FF2B5EF4-FFF2-40B4-BE49-F238E27FC236}">
                  <a16:creationId xmlns:a16="http://schemas.microsoft.com/office/drawing/2014/main" id="{B3688037-D58A-A647-D2DA-680C08F62C78}"/>
                </a:ext>
              </a:extLst>
            </p:cNvPr>
            <p:cNvSpPr/>
            <p:nvPr/>
          </p:nvSpPr>
          <p:spPr bwMode="auto">
            <a:xfrm>
              <a:off x="1983687" y="1473685"/>
              <a:ext cx="847507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dirty="0"/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8115168B-6091-9EE9-2BBC-0661C80832B3}"/>
                </a:ext>
              </a:extLst>
            </p:cNvPr>
            <p:cNvGrpSpPr/>
            <p:nvPr/>
          </p:nvGrpSpPr>
          <p:grpSpPr>
            <a:xfrm>
              <a:off x="2831194" y="1097579"/>
              <a:ext cx="942108" cy="840684"/>
              <a:chOff x="2913639" y="949997"/>
              <a:chExt cx="942108" cy="840684"/>
            </a:xfrm>
          </p:grpSpPr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249E3700-CC54-FEDA-0A93-9A3E6EE7CD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913639" y="949997"/>
                <a:ext cx="942108" cy="840684"/>
              </a:xfrm>
              <a:prstGeom prst="rect">
                <a:avLst/>
              </a:prstGeom>
            </p:spPr>
          </p:pic>
          <p:sp>
            <p:nvSpPr>
              <p:cNvPr id="102" name="矩形: 圓角 101">
                <a:extLst>
                  <a:ext uri="{FF2B5EF4-FFF2-40B4-BE49-F238E27FC236}">
                    <a16:creationId xmlns:a16="http://schemas.microsoft.com/office/drawing/2014/main" id="{7080B4D9-7712-E2B0-9FB1-2E92E272AB71}"/>
                  </a:ext>
                </a:extLst>
              </p:cNvPr>
              <p:cNvSpPr/>
              <p:nvPr/>
            </p:nvSpPr>
            <p:spPr>
              <a:xfrm>
                <a:off x="2913639" y="961232"/>
                <a:ext cx="935527" cy="379352"/>
              </a:xfrm>
              <a:custGeom>
                <a:avLst/>
                <a:gdLst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50713 w 935527"/>
                  <a:gd name="connsiteY6" fmla="*/ 590029 h 590029"/>
                  <a:gd name="connsiteX7" fmla="*/ 0 w 935527"/>
                  <a:gd name="connsiteY7" fmla="*/ 539316 h 590029"/>
                  <a:gd name="connsiteX8" fmla="*/ 0 w 935527"/>
                  <a:gd name="connsiteY8" fmla="*/ 50713 h 590029"/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0 w 935527"/>
                  <a:gd name="connsiteY6" fmla="*/ 539316 h 590029"/>
                  <a:gd name="connsiteX7" fmla="*/ 0 w 935527"/>
                  <a:gd name="connsiteY7" fmla="*/ 50713 h 590029"/>
                  <a:gd name="connsiteX0" fmla="*/ 884814 w 976254"/>
                  <a:gd name="connsiteY0" fmla="*/ 590029 h 681469"/>
                  <a:gd name="connsiteX1" fmla="*/ 0 w 976254"/>
                  <a:gd name="connsiteY1" fmla="*/ 539316 h 681469"/>
                  <a:gd name="connsiteX2" fmla="*/ 0 w 976254"/>
                  <a:gd name="connsiteY2" fmla="*/ 50713 h 681469"/>
                  <a:gd name="connsiteX3" fmla="*/ 50713 w 976254"/>
                  <a:gd name="connsiteY3" fmla="*/ 0 h 681469"/>
                  <a:gd name="connsiteX4" fmla="*/ 884814 w 976254"/>
                  <a:gd name="connsiteY4" fmla="*/ 0 h 681469"/>
                  <a:gd name="connsiteX5" fmla="*/ 935527 w 976254"/>
                  <a:gd name="connsiteY5" fmla="*/ 50713 h 681469"/>
                  <a:gd name="connsiteX6" fmla="*/ 935527 w 976254"/>
                  <a:gd name="connsiteY6" fmla="*/ 539316 h 681469"/>
                  <a:gd name="connsiteX7" fmla="*/ 976254 w 976254"/>
                  <a:gd name="connsiteY7" fmla="*/ 681469 h 681469"/>
                  <a:gd name="connsiteX0" fmla="*/ 884814 w 935527"/>
                  <a:gd name="connsiteY0" fmla="*/ 590029 h 590029"/>
                  <a:gd name="connsiteX1" fmla="*/ 0 w 935527"/>
                  <a:gd name="connsiteY1" fmla="*/ 539316 h 590029"/>
                  <a:gd name="connsiteX2" fmla="*/ 0 w 935527"/>
                  <a:gd name="connsiteY2" fmla="*/ 50713 h 590029"/>
                  <a:gd name="connsiteX3" fmla="*/ 50713 w 935527"/>
                  <a:gd name="connsiteY3" fmla="*/ 0 h 590029"/>
                  <a:gd name="connsiteX4" fmla="*/ 884814 w 935527"/>
                  <a:gd name="connsiteY4" fmla="*/ 0 h 590029"/>
                  <a:gd name="connsiteX5" fmla="*/ 935527 w 935527"/>
                  <a:gd name="connsiteY5" fmla="*/ 50713 h 590029"/>
                  <a:gd name="connsiteX6" fmla="*/ 935527 w 935527"/>
                  <a:gd name="connsiteY6" fmla="*/ 539316 h 590029"/>
                  <a:gd name="connsiteX0" fmla="*/ 0 w 935527"/>
                  <a:gd name="connsiteY0" fmla="*/ 539316 h 539316"/>
                  <a:gd name="connsiteX1" fmla="*/ 0 w 935527"/>
                  <a:gd name="connsiteY1" fmla="*/ 50713 h 539316"/>
                  <a:gd name="connsiteX2" fmla="*/ 50713 w 935527"/>
                  <a:gd name="connsiteY2" fmla="*/ 0 h 539316"/>
                  <a:gd name="connsiteX3" fmla="*/ 884814 w 935527"/>
                  <a:gd name="connsiteY3" fmla="*/ 0 h 539316"/>
                  <a:gd name="connsiteX4" fmla="*/ 935527 w 935527"/>
                  <a:gd name="connsiteY4" fmla="*/ 50713 h 539316"/>
                  <a:gd name="connsiteX5" fmla="*/ 935527 w 935527"/>
                  <a:gd name="connsiteY5" fmla="*/ 539316 h 539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5527" h="539316">
                    <a:moveTo>
                      <a:pt x="0" y="539316"/>
                    </a:moveTo>
                    <a:lnTo>
                      <a:pt x="0" y="50713"/>
                    </a:lnTo>
                    <a:cubicBezTo>
                      <a:pt x="0" y="22705"/>
                      <a:pt x="22705" y="0"/>
                      <a:pt x="50713" y="0"/>
                    </a:cubicBezTo>
                    <a:lnTo>
                      <a:pt x="884814" y="0"/>
                    </a:lnTo>
                    <a:cubicBezTo>
                      <a:pt x="912822" y="0"/>
                      <a:pt x="935527" y="22705"/>
                      <a:pt x="935527" y="50713"/>
                    </a:cubicBezTo>
                    <a:lnTo>
                      <a:pt x="935527" y="539316"/>
                    </a:lnTo>
                  </a:path>
                </a:pathLst>
              </a:custGeom>
              <a:noFill/>
              <a:ln w="15875">
                <a:solidFill>
                  <a:srgbClr val="001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126" name="TextBox 15">
              <a:extLst>
                <a:ext uri="{FF2B5EF4-FFF2-40B4-BE49-F238E27FC236}">
                  <a16:creationId xmlns:a16="http://schemas.microsoft.com/office/drawing/2014/main" id="{A91EAF16-7904-01B5-0D16-5A290F43EF87}"/>
                </a:ext>
              </a:extLst>
            </p:cNvPr>
            <p:cNvSpPr txBox="1"/>
            <p:nvPr/>
          </p:nvSpPr>
          <p:spPr>
            <a:xfrm>
              <a:off x="1898179" y="117858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</a:t>
              </a:r>
              <a:endParaRPr lang="ja-JP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7" name="TextBox 15">
              <a:extLst>
                <a:ext uri="{FF2B5EF4-FFF2-40B4-BE49-F238E27FC236}">
                  <a16:creationId xmlns:a16="http://schemas.microsoft.com/office/drawing/2014/main" id="{CA9B2599-9883-CE14-A739-DA0A369DE994}"/>
                </a:ext>
              </a:extLst>
            </p:cNvPr>
            <p:cNvSpPr txBox="1"/>
            <p:nvPr/>
          </p:nvSpPr>
          <p:spPr>
            <a:xfrm>
              <a:off x="3686383" y="117858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畫像</a:t>
              </a:r>
              <a:endParaRPr lang="ja-JP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67" name="群組 266">
              <a:extLst>
                <a:ext uri="{FF2B5EF4-FFF2-40B4-BE49-F238E27FC236}">
                  <a16:creationId xmlns:a16="http://schemas.microsoft.com/office/drawing/2014/main" id="{CB2792FD-040D-BD92-4372-8D076E41F4D0}"/>
                </a:ext>
              </a:extLst>
            </p:cNvPr>
            <p:cNvGrpSpPr/>
            <p:nvPr/>
          </p:nvGrpSpPr>
          <p:grpSpPr>
            <a:xfrm>
              <a:off x="3761959" y="1354213"/>
              <a:ext cx="3008684" cy="137115"/>
              <a:chOff x="3844404" y="1206631"/>
              <a:chExt cx="3008684" cy="137115"/>
            </a:xfrm>
          </p:grpSpPr>
          <p:grpSp>
            <p:nvGrpSpPr>
              <p:cNvPr id="112" name="群組 111">
                <a:extLst>
                  <a:ext uri="{FF2B5EF4-FFF2-40B4-BE49-F238E27FC236}">
                    <a16:creationId xmlns:a16="http://schemas.microsoft.com/office/drawing/2014/main" id="{2927F63F-3422-9588-D666-4F6AD98F131B}"/>
                  </a:ext>
                </a:extLst>
              </p:cNvPr>
              <p:cNvGrpSpPr/>
              <p:nvPr/>
            </p:nvGrpSpPr>
            <p:grpSpPr>
              <a:xfrm>
                <a:off x="3844404" y="1326103"/>
                <a:ext cx="3008684" cy="0"/>
                <a:chOff x="3801630" y="1326103"/>
                <a:chExt cx="3008684" cy="0"/>
              </a:xfrm>
            </p:grpSpPr>
            <p:sp>
              <p:nvSpPr>
                <p:cNvPr id="105" name="Line 20">
                  <a:extLst>
                    <a:ext uri="{FF2B5EF4-FFF2-40B4-BE49-F238E27FC236}">
                      <a16:creationId xmlns:a16="http://schemas.microsoft.com/office/drawing/2014/main" id="{88E9CFD9-F0A6-EDF9-7C3D-93B5E2679324}"/>
                    </a:ext>
                  </a:extLst>
                </p:cNvPr>
                <p:cNvSpPr/>
                <p:nvPr/>
              </p:nvSpPr>
              <p:spPr bwMode="auto">
                <a:xfrm>
                  <a:off x="3801630" y="1326103"/>
                  <a:ext cx="703120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  <p:sp>
              <p:nvSpPr>
                <p:cNvPr id="109" name="Line 20">
                  <a:extLst>
                    <a:ext uri="{FF2B5EF4-FFF2-40B4-BE49-F238E27FC236}">
                      <a16:creationId xmlns:a16="http://schemas.microsoft.com/office/drawing/2014/main" id="{CA4DA590-3FB0-394F-E818-B12487A36196}"/>
                    </a:ext>
                  </a:extLst>
                </p:cNvPr>
                <p:cNvSpPr/>
                <p:nvPr/>
              </p:nvSpPr>
              <p:spPr bwMode="auto">
                <a:xfrm>
                  <a:off x="4624476" y="1326103"/>
                  <a:ext cx="2185838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</p:grpSp>
          <p:grpSp>
            <p:nvGrpSpPr>
              <p:cNvPr id="259" name="群組 258">
                <a:extLst>
                  <a:ext uri="{FF2B5EF4-FFF2-40B4-BE49-F238E27FC236}">
                    <a16:creationId xmlns:a16="http://schemas.microsoft.com/office/drawing/2014/main" id="{19E22977-CFF8-8D9E-0EE4-D618090BB642}"/>
                  </a:ext>
                </a:extLst>
              </p:cNvPr>
              <p:cNvGrpSpPr/>
              <p:nvPr/>
            </p:nvGrpSpPr>
            <p:grpSpPr>
              <a:xfrm>
                <a:off x="4512505" y="1206631"/>
                <a:ext cx="174478" cy="137115"/>
                <a:chOff x="898525" y="4238035"/>
                <a:chExt cx="174478" cy="137115"/>
              </a:xfrm>
            </p:grpSpPr>
            <p:sp>
              <p:nvSpPr>
                <p:cNvPr id="264" name="箭號: ＞形 263">
                  <a:extLst>
                    <a:ext uri="{FF2B5EF4-FFF2-40B4-BE49-F238E27FC236}">
                      <a16:creationId xmlns:a16="http://schemas.microsoft.com/office/drawing/2014/main" id="{6555F958-C441-3B1A-4F91-739FDDBD6E2E}"/>
                    </a:ext>
                  </a:extLst>
                </p:cNvPr>
                <p:cNvSpPr/>
                <p:nvPr/>
              </p:nvSpPr>
              <p:spPr>
                <a:xfrm>
                  <a:off x="898525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5" name="箭號: ＞形 264">
                  <a:extLst>
                    <a:ext uri="{FF2B5EF4-FFF2-40B4-BE49-F238E27FC236}">
                      <a16:creationId xmlns:a16="http://schemas.microsoft.com/office/drawing/2014/main" id="{E3744523-8F06-8901-9100-317DA90C13CD}"/>
                    </a:ext>
                  </a:extLst>
                </p:cNvPr>
                <p:cNvSpPr/>
                <p:nvPr/>
              </p:nvSpPr>
              <p:spPr>
                <a:xfrm>
                  <a:off x="968228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</p:grpSp>
        </p:grpSp>
        <p:sp>
          <p:nvSpPr>
            <p:cNvPr id="266" name="TextBox 15">
              <a:extLst>
                <a:ext uri="{FF2B5EF4-FFF2-40B4-BE49-F238E27FC236}">
                  <a16:creationId xmlns:a16="http://schemas.microsoft.com/office/drawing/2014/main" id="{F59F417C-6D97-75ED-4C11-44EC4FCF7C1A}"/>
                </a:ext>
              </a:extLst>
            </p:cNvPr>
            <p:cNvSpPr txBox="1"/>
            <p:nvPr/>
          </p:nvSpPr>
          <p:spPr>
            <a:xfrm>
              <a:off x="4578296" y="1178582"/>
              <a:ext cx="2236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沒有定量化的判斷基準</a:t>
              </a:r>
              <a:endParaRPr lang="ja-JP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49C5659B-C4CF-32BB-FA98-6BD370132605}"/>
                </a:ext>
              </a:extLst>
            </p:cNvPr>
            <p:cNvGrpSpPr/>
            <p:nvPr/>
          </p:nvGrpSpPr>
          <p:grpSpPr>
            <a:xfrm>
              <a:off x="7833192" y="980616"/>
              <a:ext cx="1096589" cy="911254"/>
              <a:chOff x="7795717" y="980616"/>
              <a:chExt cx="1096589" cy="911254"/>
            </a:xfrm>
          </p:grpSpPr>
          <p:grpSp>
            <p:nvGrpSpPr>
              <p:cNvPr id="281" name="群組 280">
                <a:extLst>
                  <a:ext uri="{FF2B5EF4-FFF2-40B4-BE49-F238E27FC236}">
                    <a16:creationId xmlns:a16="http://schemas.microsoft.com/office/drawing/2014/main" id="{4EA683F5-9E3B-1209-C14F-B289196264A6}"/>
                  </a:ext>
                </a:extLst>
              </p:cNvPr>
              <p:cNvGrpSpPr/>
              <p:nvPr/>
            </p:nvGrpSpPr>
            <p:grpSpPr>
              <a:xfrm>
                <a:off x="8260229" y="1227029"/>
                <a:ext cx="632077" cy="548692"/>
                <a:chOff x="6744104" y="1166591"/>
                <a:chExt cx="632077" cy="548692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77" name="Oval 5">
                  <a:extLst>
                    <a:ext uri="{FF2B5EF4-FFF2-40B4-BE49-F238E27FC236}">
                      <a16:creationId xmlns:a16="http://schemas.microsoft.com/office/drawing/2014/main" id="{63B04885-D3C0-A6D1-89B3-8024E277A8D3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2</a:t>
                  </a:r>
                  <a:endParaRPr lang="zh-CN" altLang="en-US" sz="15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78" name="Freeform 6">
                  <a:extLst>
                    <a:ext uri="{FF2B5EF4-FFF2-40B4-BE49-F238E27FC236}">
                      <a16:creationId xmlns:a16="http://schemas.microsoft.com/office/drawing/2014/main" id="{B7DFFB1C-82A8-0616-528B-E480C899B93D}"/>
                    </a:ext>
                  </a:extLst>
                </p:cNvPr>
                <p:cNvSpPr/>
                <p:nvPr/>
              </p:nvSpPr>
              <p:spPr bwMode="auto">
                <a:xfrm rot="420242">
                  <a:off x="6992099" y="1571181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2" name="群組 281">
                <a:extLst>
                  <a:ext uri="{FF2B5EF4-FFF2-40B4-BE49-F238E27FC236}">
                    <a16:creationId xmlns:a16="http://schemas.microsoft.com/office/drawing/2014/main" id="{1C02947C-2DAC-F1B3-A28D-6A502ABC3DB2}"/>
                  </a:ext>
                </a:extLst>
              </p:cNvPr>
              <p:cNvGrpSpPr/>
              <p:nvPr/>
            </p:nvGrpSpPr>
            <p:grpSpPr>
              <a:xfrm>
                <a:off x="7795717" y="980616"/>
                <a:ext cx="632077" cy="537305"/>
                <a:chOff x="6744104" y="1166591"/>
                <a:chExt cx="632077" cy="537305"/>
              </a:xfrm>
            </p:grpSpPr>
            <p:sp>
              <p:nvSpPr>
                <p:cNvPr id="283" name="Oval 5">
                  <a:extLst>
                    <a:ext uri="{FF2B5EF4-FFF2-40B4-BE49-F238E27FC236}">
                      <a16:creationId xmlns:a16="http://schemas.microsoft.com/office/drawing/2014/main" id="{49F9778D-CF71-2149-8380-86309DEAB375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1</a:t>
                  </a:r>
                  <a:endParaRPr lang="zh-CN" altLang="en-US" sz="15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4" name="Freeform 6">
                  <a:extLst>
                    <a:ext uri="{FF2B5EF4-FFF2-40B4-BE49-F238E27FC236}">
                      <a16:creationId xmlns:a16="http://schemas.microsoft.com/office/drawing/2014/main" id="{46C8B3E7-75E8-B0DF-923E-93B3A17D1016}"/>
                    </a:ext>
                  </a:extLst>
                </p:cNvPr>
                <p:cNvSpPr/>
                <p:nvPr/>
              </p:nvSpPr>
              <p:spPr bwMode="auto">
                <a:xfrm flipH="1">
                  <a:off x="6787977" y="1559794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5" name="群組 284">
                <a:extLst>
                  <a:ext uri="{FF2B5EF4-FFF2-40B4-BE49-F238E27FC236}">
                    <a16:creationId xmlns:a16="http://schemas.microsoft.com/office/drawing/2014/main" id="{C487C97F-02C9-E69A-03D7-F779EC217739}"/>
                  </a:ext>
                </a:extLst>
              </p:cNvPr>
              <p:cNvGrpSpPr/>
              <p:nvPr/>
            </p:nvGrpSpPr>
            <p:grpSpPr>
              <a:xfrm>
                <a:off x="7862948" y="1494833"/>
                <a:ext cx="445534" cy="397037"/>
                <a:chOff x="6744104" y="1166591"/>
                <a:chExt cx="632077" cy="56327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86" name="Oval 5">
                  <a:extLst>
                    <a:ext uri="{FF2B5EF4-FFF2-40B4-BE49-F238E27FC236}">
                      <a16:creationId xmlns:a16="http://schemas.microsoft.com/office/drawing/2014/main" id="{2051C774-1549-7732-0398-7A0181C38FB4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b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TW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...</a:t>
                  </a:r>
                  <a:endParaRPr lang="zh-CN" altLang="en-US" sz="15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7" name="Freeform 6">
                  <a:extLst>
                    <a:ext uri="{FF2B5EF4-FFF2-40B4-BE49-F238E27FC236}">
                      <a16:creationId xmlns:a16="http://schemas.microsoft.com/office/drawing/2014/main" id="{550C17E5-AE8F-F21D-7B8C-352C5107A39F}"/>
                    </a:ext>
                  </a:extLst>
                </p:cNvPr>
                <p:cNvSpPr/>
                <p:nvPr/>
              </p:nvSpPr>
              <p:spPr bwMode="auto">
                <a:xfrm flipH="1">
                  <a:off x="6903697" y="1585763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E4318BF7-03C1-2401-1B73-6E1EC0998907}"/>
                </a:ext>
              </a:extLst>
            </p:cNvPr>
            <p:cNvGrpSpPr/>
            <p:nvPr/>
          </p:nvGrpSpPr>
          <p:grpSpPr>
            <a:xfrm>
              <a:off x="5955960" y="1690160"/>
              <a:ext cx="2973821" cy="338554"/>
              <a:chOff x="6038405" y="1690160"/>
              <a:chExt cx="2973821" cy="338554"/>
            </a:xfrm>
          </p:grpSpPr>
          <p:grpSp>
            <p:nvGrpSpPr>
              <p:cNvPr id="288" name="群組 287">
                <a:extLst>
                  <a:ext uri="{FF2B5EF4-FFF2-40B4-BE49-F238E27FC236}">
                    <a16:creationId xmlns:a16="http://schemas.microsoft.com/office/drawing/2014/main" id="{DE0316EF-A9DB-5F7B-C8F4-E2AA59B45969}"/>
                  </a:ext>
                </a:extLst>
              </p:cNvPr>
              <p:cNvGrpSpPr/>
              <p:nvPr/>
            </p:nvGrpSpPr>
            <p:grpSpPr>
              <a:xfrm>
                <a:off x="6067078" y="1872995"/>
                <a:ext cx="2945148" cy="137115"/>
                <a:chOff x="2890967" y="1206631"/>
                <a:chExt cx="2945148" cy="137115"/>
              </a:xfrm>
            </p:grpSpPr>
            <p:grpSp>
              <p:nvGrpSpPr>
                <p:cNvPr id="289" name="群組 288">
                  <a:extLst>
                    <a:ext uri="{FF2B5EF4-FFF2-40B4-BE49-F238E27FC236}">
                      <a16:creationId xmlns:a16="http://schemas.microsoft.com/office/drawing/2014/main" id="{A9D44C68-56DF-B96E-EBF8-9EF9D62E2D2B}"/>
                    </a:ext>
                  </a:extLst>
                </p:cNvPr>
                <p:cNvGrpSpPr/>
                <p:nvPr/>
              </p:nvGrpSpPr>
              <p:grpSpPr>
                <a:xfrm>
                  <a:off x="2890967" y="1326103"/>
                  <a:ext cx="2945148" cy="0"/>
                  <a:chOff x="2848193" y="1326103"/>
                  <a:chExt cx="2945148" cy="0"/>
                </a:xfrm>
              </p:grpSpPr>
              <p:sp>
                <p:nvSpPr>
                  <p:cNvPr id="293" name="Line 20">
                    <a:extLst>
                      <a:ext uri="{FF2B5EF4-FFF2-40B4-BE49-F238E27FC236}">
                        <a16:creationId xmlns:a16="http://schemas.microsoft.com/office/drawing/2014/main" id="{568085FE-61DF-9752-2108-FA11F5E555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48193" y="1326103"/>
                    <a:ext cx="1656557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 dirty="0"/>
                  </a:p>
                </p:txBody>
              </p:sp>
              <p:sp>
                <p:nvSpPr>
                  <p:cNvPr id="294" name="Line 20">
                    <a:extLst>
                      <a:ext uri="{FF2B5EF4-FFF2-40B4-BE49-F238E27FC236}">
                        <a16:creationId xmlns:a16="http://schemas.microsoft.com/office/drawing/2014/main" id="{162D3A1E-478A-CCB1-E667-F75C518BE7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24476" y="1326103"/>
                    <a:ext cx="1168865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 dirty="0"/>
                  </a:p>
                </p:txBody>
              </p:sp>
            </p:grpSp>
            <p:grpSp>
              <p:nvGrpSpPr>
                <p:cNvPr id="290" name="群組 289">
                  <a:extLst>
                    <a:ext uri="{FF2B5EF4-FFF2-40B4-BE49-F238E27FC236}">
                      <a16:creationId xmlns:a16="http://schemas.microsoft.com/office/drawing/2014/main" id="{BB5A1774-52E8-04F4-1C38-2055292B2CE1}"/>
                    </a:ext>
                  </a:extLst>
                </p:cNvPr>
                <p:cNvGrpSpPr/>
                <p:nvPr/>
              </p:nvGrpSpPr>
              <p:grpSpPr>
                <a:xfrm>
                  <a:off x="4512505" y="1206631"/>
                  <a:ext cx="174478" cy="137115"/>
                  <a:chOff x="898525" y="4238035"/>
                  <a:chExt cx="174478" cy="137115"/>
                </a:xfrm>
              </p:grpSpPr>
              <p:sp>
                <p:nvSpPr>
                  <p:cNvPr id="291" name="箭號: ＞形 290">
                    <a:extLst>
                      <a:ext uri="{FF2B5EF4-FFF2-40B4-BE49-F238E27FC236}">
                        <a16:creationId xmlns:a16="http://schemas.microsoft.com/office/drawing/2014/main" id="{C41F929F-4DF9-9D04-AEE8-2DD33AB706F2}"/>
                      </a:ext>
                    </a:extLst>
                  </p:cNvPr>
                  <p:cNvSpPr/>
                  <p:nvPr/>
                </p:nvSpPr>
                <p:spPr>
                  <a:xfrm>
                    <a:off x="898525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292" name="箭號: ＞形 291">
                    <a:extLst>
                      <a:ext uri="{FF2B5EF4-FFF2-40B4-BE49-F238E27FC236}">
                        <a16:creationId xmlns:a16="http://schemas.microsoft.com/office/drawing/2014/main" id="{A25DAD45-AACC-C42D-2952-C1727014BF1F}"/>
                      </a:ext>
                    </a:extLst>
                  </p:cNvPr>
                  <p:cNvSpPr/>
                  <p:nvPr/>
                </p:nvSpPr>
                <p:spPr>
                  <a:xfrm>
                    <a:off x="968228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295" name="TextBox 15">
                <a:extLst>
                  <a:ext uri="{FF2B5EF4-FFF2-40B4-BE49-F238E27FC236}">
                    <a16:creationId xmlns:a16="http://schemas.microsoft.com/office/drawing/2014/main" id="{55F84A02-70B4-FD83-046F-09A35F88D1DE}"/>
                  </a:ext>
                </a:extLst>
              </p:cNvPr>
              <p:cNvSpPr txBox="1"/>
              <p:nvPr/>
            </p:nvSpPr>
            <p:spPr>
              <a:xfrm>
                <a:off x="6038405" y="1690160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意見分歧</a:t>
                </a:r>
                <a:endParaRPr lang="ja-JP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17" name="群組 316">
              <a:extLst>
                <a:ext uri="{FF2B5EF4-FFF2-40B4-BE49-F238E27FC236}">
                  <a16:creationId xmlns:a16="http://schemas.microsoft.com/office/drawing/2014/main" id="{EA415844-029B-F999-99B8-2B25C9AB35CD}"/>
                </a:ext>
              </a:extLst>
            </p:cNvPr>
            <p:cNvGrpSpPr/>
            <p:nvPr/>
          </p:nvGrpSpPr>
          <p:grpSpPr>
            <a:xfrm>
              <a:off x="647701" y="1901855"/>
              <a:ext cx="2636944" cy="259440"/>
              <a:chOff x="730146" y="1754273"/>
              <a:chExt cx="2636944" cy="259440"/>
            </a:xfrm>
          </p:grpSpPr>
          <p:sp>
            <p:nvSpPr>
              <p:cNvPr id="298" name="Freeform 1002">
                <a:extLst>
                  <a:ext uri="{FF2B5EF4-FFF2-40B4-BE49-F238E27FC236}">
                    <a16:creationId xmlns:a16="http://schemas.microsoft.com/office/drawing/2014/main" id="{9792B34B-FE96-02C0-FD38-24C1618F5DA4}"/>
                  </a:ext>
                </a:extLst>
              </p:cNvPr>
              <p:cNvSpPr/>
              <p:nvPr/>
            </p:nvSpPr>
            <p:spPr bwMode="auto">
              <a:xfrm>
                <a:off x="3141538" y="1754273"/>
                <a:ext cx="225552" cy="259440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02" name="Line 20">
                <a:extLst>
                  <a:ext uri="{FF2B5EF4-FFF2-40B4-BE49-F238E27FC236}">
                    <a16:creationId xmlns:a16="http://schemas.microsoft.com/office/drawing/2014/main" id="{17497228-756B-CF30-A6A6-E64A0B7526B0}"/>
                  </a:ext>
                </a:extLst>
              </p:cNvPr>
              <p:cNvSpPr/>
              <p:nvPr/>
            </p:nvSpPr>
            <p:spPr bwMode="auto">
              <a:xfrm>
                <a:off x="730146" y="2013713"/>
                <a:ext cx="2411392" cy="0"/>
              </a:xfrm>
              <a:prstGeom prst="line">
                <a:avLst/>
              </a:prstGeom>
              <a:noFill/>
              <a:ln w="1905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grpSp>
            <p:nvGrpSpPr>
              <p:cNvPr id="316" name="群組 315">
                <a:extLst>
                  <a:ext uri="{FF2B5EF4-FFF2-40B4-BE49-F238E27FC236}">
                    <a16:creationId xmlns:a16="http://schemas.microsoft.com/office/drawing/2014/main" id="{6632F029-3738-97A5-4766-244593659E32}"/>
                  </a:ext>
                </a:extLst>
              </p:cNvPr>
              <p:cNvGrpSpPr/>
              <p:nvPr/>
            </p:nvGrpSpPr>
            <p:grpSpPr>
              <a:xfrm>
                <a:off x="2707662" y="1922023"/>
                <a:ext cx="388355" cy="89549"/>
                <a:chOff x="2707662" y="1922023"/>
                <a:chExt cx="388355" cy="89549"/>
              </a:xfrm>
              <a:solidFill>
                <a:srgbClr val="00B0F0"/>
              </a:solidFill>
            </p:grpSpPr>
            <p:grpSp>
              <p:nvGrpSpPr>
                <p:cNvPr id="301" name="群組 300">
                  <a:extLst>
                    <a:ext uri="{FF2B5EF4-FFF2-40B4-BE49-F238E27FC236}">
                      <a16:creationId xmlns:a16="http://schemas.microsoft.com/office/drawing/2014/main" id="{D0356BDF-8628-F30B-248F-FEFE5A021FDA}"/>
                    </a:ext>
                  </a:extLst>
                </p:cNvPr>
                <p:cNvGrpSpPr/>
                <p:nvPr/>
              </p:nvGrpSpPr>
              <p:grpSpPr>
                <a:xfrm flipH="1">
                  <a:off x="2982067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299" name="箭號: ＞形 298">
                    <a:extLst>
                      <a:ext uri="{FF2B5EF4-FFF2-40B4-BE49-F238E27FC236}">
                        <a16:creationId xmlns:a16="http://schemas.microsoft.com/office/drawing/2014/main" id="{D4096F7B-A2B6-EF68-42E6-A6CE419DF13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0" name="箭號: ＞形 299">
                    <a:extLst>
                      <a:ext uri="{FF2B5EF4-FFF2-40B4-BE49-F238E27FC236}">
                        <a16:creationId xmlns:a16="http://schemas.microsoft.com/office/drawing/2014/main" id="{4BC28F57-5C95-7226-62EF-BBA9299ABFD1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06" name="群組 305">
                  <a:extLst>
                    <a:ext uri="{FF2B5EF4-FFF2-40B4-BE49-F238E27FC236}">
                      <a16:creationId xmlns:a16="http://schemas.microsoft.com/office/drawing/2014/main" id="{2AC1EEBF-F00F-132F-A7A9-1A738779CC9E}"/>
                    </a:ext>
                  </a:extLst>
                </p:cNvPr>
                <p:cNvGrpSpPr/>
                <p:nvPr/>
              </p:nvGrpSpPr>
              <p:grpSpPr>
                <a:xfrm flipH="1">
                  <a:off x="2891084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07" name="箭號: ＞形 306">
                    <a:extLst>
                      <a:ext uri="{FF2B5EF4-FFF2-40B4-BE49-F238E27FC236}">
                        <a16:creationId xmlns:a16="http://schemas.microsoft.com/office/drawing/2014/main" id="{794BCA6E-59A0-756A-9D10-6BCE0C9AB5F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8" name="箭號: ＞形 307">
                    <a:extLst>
                      <a:ext uri="{FF2B5EF4-FFF2-40B4-BE49-F238E27FC236}">
                        <a16:creationId xmlns:a16="http://schemas.microsoft.com/office/drawing/2014/main" id="{68CB652D-F110-3845-6C9D-8796642A51EB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0" name="群組 309">
                  <a:extLst>
                    <a:ext uri="{FF2B5EF4-FFF2-40B4-BE49-F238E27FC236}">
                      <a16:creationId xmlns:a16="http://schemas.microsoft.com/office/drawing/2014/main" id="{84198EA4-E599-4C10-207C-45756086697E}"/>
                    </a:ext>
                  </a:extLst>
                </p:cNvPr>
                <p:cNvGrpSpPr/>
                <p:nvPr/>
              </p:nvGrpSpPr>
              <p:grpSpPr>
                <a:xfrm flipH="1">
                  <a:off x="2798645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1" name="箭號: ＞形 310">
                    <a:extLst>
                      <a:ext uri="{FF2B5EF4-FFF2-40B4-BE49-F238E27FC236}">
                        <a16:creationId xmlns:a16="http://schemas.microsoft.com/office/drawing/2014/main" id="{3BA6A0E5-E32C-A31F-1705-2F3ACC1567CD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2" name="箭號: ＞形 311">
                    <a:extLst>
                      <a:ext uri="{FF2B5EF4-FFF2-40B4-BE49-F238E27FC236}">
                        <a16:creationId xmlns:a16="http://schemas.microsoft.com/office/drawing/2014/main" id="{8B77D21F-4D23-78F0-50B6-D3175CF0E06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3" name="群組 312">
                  <a:extLst>
                    <a:ext uri="{FF2B5EF4-FFF2-40B4-BE49-F238E27FC236}">
                      <a16:creationId xmlns:a16="http://schemas.microsoft.com/office/drawing/2014/main" id="{F12C9C47-5BFB-236B-570C-183FBBF90B48}"/>
                    </a:ext>
                  </a:extLst>
                </p:cNvPr>
                <p:cNvGrpSpPr/>
                <p:nvPr/>
              </p:nvGrpSpPr>
              <p:grpSpPr>
                <a:xfrm flipH="1">
                  <a:off x="2707662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4" name="箭號: ＞形 313">
                    <a:extLst>
                      <a:ext uri="{FF2B5EF4-FFF2-40B4-BE49-F238E27FC236}">
                        <a16:creationId xmlns:a16="http://schemas.microsoft.com/office/drawing/2014/main" id="{DD3D1FC0-D7BE-02DC-905D-F349959B5C06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5" name="箭號: ＞形 314">
                    <a:extLst>
                      <a:ext uri="{FF2B5EF4-FFF2-40B4-BE49-F238E27FC236}">
                        <a16:creationId xmlns:a16="http://schemas.microsoft.com/office/drawing/2014/main" id="{83E52D3D-3F92-A153-69C1-5C8CBEE59F4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334" name="群組 333">
            <a:extLst>
              <a:ext uri="{FF2B5EF4-FFF2-40B4-BE49-F238E27FC236}">
                <a16:creationId xmlns:a16="http://schemas.microsoft.com/office/drawing/2014/main" id="{C99AA4CE-9605-69BF-770E-BE17B2216FDB}"/>
              </a:ext>
            </a:extLst>
          </p:cNvPr>
          <p:cNvGrpSpPr/>
          <p:nvPr/>
        </p:nvGrpSpPr>
        <p:grpSpPr>
          <a:xfrm>
            <a:off x="225303" y="2117747"/>
            <a:ext cx="9190895" cy="905844"/>
            <a:chOff x="225303" y="2056581"/>
            <a:chExt cx="9190895" cy="905844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>
              <a:off x="225303" y="2105413"/>
              <a:ext cx="4036730" cy="619716"/>
              <a:chOff x="-3269511" y="4719636"/>
              <a:chExt cx="12350011" cy="18959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-3254939" y="6186490"/>
                <a:ext cx="101217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20">
                <a:extLst>
                  <a:ext uri="{FF2B5EF4-FFF2-40B4-BE49-F238E27FC236}">
                    <a16:creationId xmlns:a16="http://schemas.microsoft.com/office/drawing/2014/main" id="{FC5F15E5-F055-E523-B80D-E0E53CF60603}"/>
                  </a:ext>
                </a:extLst>
              </p:cNvPr>
              <p:cNvSpPr/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7" name="Freeform 1002">
                <a:extLst>
                  <a:ext uri="{FF2B5EF4-FFF2-40B4-BE49-F238E27FC236}">
                    <a16:creationId xmlns:a16="http://schemas.microsoft.com/office/drawing/2014/main" id="{CEADCB4B-0CAB-1BBF-2DCF-2696D6AA1CCB}"/>
                  </a:ext>
                </a:extLst>
              </p:cNvPr>
              <p:cNvSpPr/>
              <p:nvPr/>
            </p:nvSpPr>
            <p:spPr bwMode="auto">
              <a:xfrm>
                <a:off x="-3269511" y="4719636"/>
                <a:ext cx="1292289" cy="148644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9FFB03-BF0D-8E73-0C1D-4D2EABA192A0}"/>
                </a:ext>
              </a:extLst>
            </p:cNvPr>
            <p:cNvSpPr txBox="1"/>
            <p:nvPr/>
          </p:nvSpPr>
          <p:spPr>
            <a:xfrm>
              <a:off x="1469612" y="226718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自行開發影像數據化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92C14D6-CC5D-40D0-EE35-EE172806E343}"/>
                </a:ext>
              </a:extLst>
            </p:cNvPr>
            <p:cNvGrpSpPr/>
            <p:nvPr/>
          </p:nvGrpSpPr>
          <p:grpSpPr>
            <a:xfrm>
              <a:off x="4872696" y="2373545"/>
              <a:ext cx="4543502" cy="350252"/>
              <a:chOff x="4611638" y="5544036"/>
              <a:chExt cx="13900434" cy="1071563"/>
            </a:xfrm>
          </p:grpSpPr>
          <p:sp>
            <p:nvSpPr>
              <p:cNvPr id="14" name="Line 20">
                <a:extLst>
                  <a:ext uri="{FF2B5EF4-FFF2-40B4-BE49-F238E27FC236}">
                    <a16:creationId xmlns:a16="http://schemas.microsoft.com/office/drawing/2014/main" id="{48A3BFD2-4554-C0A1-6423-331B84FD4A36}"/>
                  </a:ext>
                </a:extLst>
              </p:cNvPr>
              <p:cNvSpPr/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5" name="Freeform 1001">
                <a:extLst>
                  <a:ext uri="{FF2B5EF4-FFF2-40B4-BE49-F238E27FC236}">
                    <a16:creationId xmlns:a16="http://schemas.microsoft.com/office/drawing/2014/main" id="{75FA7371-1D86-5D47-6D62-466403E6830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Freeform 1002">
                <a:extLst>
                  <a:ext uri="{FF2B5EF4-FFF2-40B4-BE49-F238E27FC236}">
                    <a16:creationId xmlns:a16="http://schemas.microsoft.com/office/drawing/2014/main" id="{62200433-18DA-7163-A01B-F697008E25D1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Freeform 1003">
                <a:extLst>
                  <a:ext uri="{FF2B5EF4-FFF2-40B4-BE49-F238E27FC236}">
                    <a16:creationId xmlns:a16="http://schemas.microsoft.com/office/drawing/2014/main" id="{BF0A3673-B50C-2517-5F29-EABF637D638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20">
                <a:extLst>
                  <a:ext uri="{FF2B5EF4-FFF2-40B4-BE49-F238E27FC236}">
                    <a16:creationId xmlns:a16="http://schemas.microsoft.com/office/drawing/2014/main" id="{B1E93629-3247-0419-C3BD-411E4D34500B}"/>
                  </a:ext>
                </a:extLst>
              </p:cNvPr>
              <p:cNvSpPr/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7AA7422-8108-00D7-68F9-4A45DE8CAF60}"/>
                </a:ext>
              </a:extLst>
            </p:cNvPr>
            <p:cNvSpPr txBox="1"/>
            <p:nvPr/>
          </p:nvSpPr>
          <p:spPr>
            <a:xfrm>
              <a:off x="5764392" y="2265847"/>
              <a:ext cx="2236510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即時</a:t>
              </a:r>
              <a:r>
                <a:rPr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、</a:t>
              </a:r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定量的數據變化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B8E1DD4-8B3C-1684-BA6C-3A3423BDBE40}"/>
                </a:ext>
              </a:extLst>
            </p:cNvPr>
            <p:cNvSpPr txBox="1"/>
            <p:nvPr/>
          </p:nvSpPr>
          <p:spPr>
            <a:xfrm>
              <a:off x="6520156" y="2558722"/>
              <a:ext cx="2441694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品質操作更加迅速、客觀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35" name="群組 234">
              <a:extLst>
                <a:ext uri="{FF2B5EF4-FFF2-40B4-BE49-F238E27FC236}">
                  <a16:creationId xmlns:a16="http://schemas.microsoft.com/office/drawing/2014/main" id="{C6C044EC-26D2-5194-5C83-2631E2E85B23}"/>
                </a:ext>
              </a:extLst>
            </p:cNvPr>
            <p:cNvGrpSpPr/>
            <p:nvPr/>
          </p:nvGrpSpPr>
          <p:grpSpPr>
            <a:xfrm>
              <a:off x="4068388" y="2056581"/>
              <a:ext cx="987085" cy="798417"/>
              <a:chOff x="4068388" y="2103115"/>
              <a:chExt cx="987085" cy="798417"/>
            </a:xfrm>
          </p:grpSpPr>
          <p:sp>
            <p:nvSpPr>
              <p:cNvPr id="225" name="矩形: 圓角 224">
                <a:extLst>
                  <a:ext uri="{FF2B5EF4-FFF2-40B4-BE49-F238E27FC236}">
                    <a16:creationId xmlns:a16="http://schemas.microsoft.com/office/drawing/2014/main" id="{E4983BA5-798A-2590-D2E3-38A388DB66EF}"/>
                  </a:ext>
                </a:extLst>
              </p:cNvPr>
              <p:cNvSpPr/>
              <p:nvPr/>
            </p:nvSpPr>
            <p:spPr>
              <a:xfrm rot="3603847">
                <a:off x="4263875" y="2109934"/>
                <a:ext cx="596111" cy="987085"/>
              </a:xfrm>
              <a:custGeom>
                <a:avLst/>
                <a:gdLst>
                  <a:gd name="connsiteX0" fmla="*/ 0 w 686061"/>
                  <a:gd name="connsiteY0" fmla="*/ 44699 h 648000"/>
                  <a:gd name="connsiteX1" fmla="*/ 44699 w 686061"/>
                  <a:gd name="connsiteY1" fmla="*/ 0 h 648000"/>
                  <a:gd name="connsiteX2" fmla="*/ 641362 w 686061"/>
                  <a:gd name="connsiteY2" fmla="*/ 0 h 648000"/>
                  <a:gd name="connsiteX3" fmla="*/ 686061 w 686061"/>
                  <a:gd name="connsiteY3" fmla="*/ 44699 h 648000"/>
                  <a:gd name="connsiteX4" fmla="*/ 686061 w 686061"/>
                  <a:gd name="connsiteY4" fmla="*/ 603301 h 648000"/>
                  <a:gd name="connsiteX5" fmla="*/ 641362 w 686061"/>
                  <a:gd name="connsiteY5" fmla="*/ 648000 h 648000"/>
                  <a:gd name="connsiteX6" fmla="*/ 44699 w 686061"/>
                  <a:gd name="connsiteY6" fmla="*/ 648000 h 648000"/>
                  <a:gd name="connsiteX7" fmla="*/ 0 w 686061"/>
                  <a:gd name="connsiteY7" fmla="*/ 603301 h 648000"/>
                  <a:gd name="connsiteX8" fmla="*/ 0 w 686061"/>
                  <a:gd name="connsiteY8" fmla="*/ 44699 h 648000"/>
                  <a:gd name="connsiteX0" fmla="*/ 0 w 687064"/>
                  <a:gd name="connsiteY0" fmla="*/ 79843 h 648000"/>
                  <a:gd name="connsiteX1" fmla="*/ 45702 w 687064"/>
                  <a:gd name="connsiteY1" fmla="*/ 0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79843 h 648000"/>
                  <a:gd name="connsiteX1" fmla="*/ 44762 w 687064"/>
                  <a:gd name="connsiteY1" fmla="*/ 15947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356750 h 924907"/>
                  <a:gd name="connsiteX1" fmla="*/ 44762 w 687064"/>
                  <a:gd name="connsiteY1" fmla="*/ 292854 h 924907"/>
                  <a:gd name="connsiteX2" fmla="*/ 595735 w 687064"/>
                  <a:gd name="connsiteY2" fmla="*/ 0 h 924907"/>
                  <a:gd name="connsiteX3" fmla="*/ 687064 w 687064"/>
                  <a:gd name="connsiteY3" fmla="*/ 321606 h 924907"/>
                  <a:gd name="connsiteX4" fmla="*/ 687064 w 687064"/>
                  <a:gd name="connsiteY4" fmla="*/ 880208 h 924907"/>
                  <a:gd name="connsiteX5" fmla="*/ 642365 w 687064"/>
                  <a:gd name="connsiteY5" fmla="*/ 924907 h 924907"/>
                  <a:gd name="connsiteX6" fmla="*/ 45702 w 687064"/>
                  <a:gd name="connsiteY6" fmla="*/ 924907 h 924907"/>
                  <a:gd name="connsiteX7" fmla="*/ 1003 w 687064"/>
                  <a:gd name="connsiteY7" fmla="*/ 880208 h 924907"/>
                  <a:gd name="connsiteX8" fmla="*/ 0 w 68706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7064 w 687083"/>
                  <a:gd name="connsiteY4" fmla="*/ 880208 h 924907"/>
                  <a:gd name="connsiteX5" fmla="*/ 642365 w 687083"/>
                  <a:gd name="connsiteY5" fmla="*/ 924907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365 w 687704"/>
                  <a:gd name="connsiteY5" fmla="*/ 924907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891 w 687704"/>
                  <a:gd name="connsiteY5" fmla="*/ 589972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6778 w 687083"/>
                  <a:gd name="connsiteY4" fmla="*/ 522823 h 924907"/>
                  <a:gd name="connsiteX5" fmla="*/ 642891 w 687083"/>
                  <a:gd name="connsiteY5" fmla="*/ 589972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083"/>
                  <a:gd name="connsiteY0" fmla="*/ 385143 h 953300"/>
                  <a:gd name="connsiteX1" fmla="*/ 44762 w 687083"/>
                  <a:gd name="connsiteY1" fmla="*/ 321247 h 953300"/>
                  <a:gd name="connsiteX2" fmla="*/ 584605 w 687083"/>
                  <a:gd name="connsiteY2" fmla="*/ 0 h 953300"/>
                  <a:gd name="connsiteX3" fmla="*/ 687083 w 687083"/>
                  <a:gd name="connsiteY3" fmla="*/ 77973 h 953300"/>
                  <a:gd name="connsiteX4" fmla="*/ 686778 w 687083"/>
                  <a:gd name="connsiteY4" fmla="*/ 551216 h 953300"/>
                  <a:gd name="connsiteX5" fmla="*/ 642891 w 687083"/>
                  <a:gd name="connsiteY5" fmla="*/ 618365 h 953300"/>
                  <a:gd name="connsiteX6" fmla="*/ 45702 w 687083"/>
                  <a:gd name="connsiteY6" fmla="*/ 953300 h 953300"/>
                  <a:gd name="connsiteX7" fmla="*/ 1003 w 687083"/>
                  <a:gd name="connsiteY7" fmla="*/ 908601 h 953300"/>
                  <a:gd name="connsiteX8" fmla="*/ 0 w 687083"/>
                  <a:gd name="connsiteY8" fmla="*/ 385143 h 953300"/>
                  <a:gd name="connsiteX0" fmla="*/ 0 w 687083"/>
                  <a:gd name="connsiteY0" fmla="*/ 397837 h 965994"/>
                  <a:gd name="connsiteX1" fmla="*/ 44762 w 687083"/>
                  <a:gd name="connsiteY1" fmla="*/ 333941 h 965994"/>
                  <a:gd name="connsiteX2" fmla="*/ 586420 w 687083"/>
                  <a:gd name="connsiteY2" fmla="*/ 0 h 965994"/>
                  <a:gd name="connsiteX3" fmla="*/ 687083 w 687083"/>
                  <a:gd name="connsiteY3" fmla="*/ 90667 h 965994"/>
                  <a:gd name="connsiteX4" fmla="*/ 686778 w 687083"/>
                  <a:gd name="connsiteY4" fmla="*/ 563910 h 965994"/>
                  <a:gd name="connsiteX5" fmla="*/ 642891 w 687083"/>
                  <a:gd name="connsiteY5" fmla="*/ 631059 h 965994"/>
                  <a:gd name="connsiteX6" fmla="*/ 45702 w 687083"/>
                  <a:gd name="connsiteY6" fmla="*/ 965994 h 965994"/>
                  <a:gd name="connsiteX7" fmla="*/ 1003 w 687083"/>
                  <a:gd name="connsiteY7" fmla="*/ 921295 h 965994"/>
                  <a:gd name="connsiteX8" fmla="*/ 0 w 687083"/>
                  <a:gd name="connsiteY8" fmla="*/ 397837 h 965994"/>
                  <a:gd name="connsiteX0" fmla="*/ 0 w 688215"/>
                  <a:gd name="connsiteY0" fmla="*/ 398927 h 967084"/>
                  <a:gd name="connsiteX1" fmla="*/ 44762 w 688215"/>
                  <a:gd name="connsiteY1" fmla="*/ 335031 h 967084"/>
                  <a:gd name="connsiteX2" fmla="*/ 586420 w 688215"/>
                  <a:gd name="connsiteY2" fmla="*/ 1090 h 967084"/>
                  <a:gd name="connsiteX3" fmla="*/ 688215 w 688215"/>
                  <a:gd name="connsiteY3" fmla="*/ 18217 h 967084"/>
                  <a:gd name="connsiteX4" fmla="*/ 686778 w 688215"/>
                  <a:gd name="connsiteY4" fmla="*/ 565000 h 967084"/>
                  <a:gd name="connsiteX5" fmla="*/ 642891 w 688215"/>
                  <a:gd name="connsiteY5" fmla="*/ 632149 h 967084"/>
                  <a:gd name="connsiteX6" fmla="*/ 45702 w 688215"/>
                  <a:gd name="connsiteY6" fmla="*/ 967084 h 967084"/>
                  <a:gd name="connsiteX7" fmla="*/ 1003 w 688215"/>
                  <a:gd name="connsiteY7" fmla="*/ 922385 h 967084"/>
                  <a:gd name="connsiteX8" fmla="*/ 0 w 688215"/>
                  <a:gd name="connsiteY8" fmla="*/ 398927 h 967084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91 w 688215"/>
                  <a:gd name="connsiteY5" fmla="*/ 646657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169 w 688215"/>
                  <a:gd name="connsiteY5" fmla="*/ 657288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1912 h 980069"/>
                  <a:gd name="connsiteX1" fmla="*/ 44762 w 688215"/>
                  <a:gd name="connsiteY1" fmla="*/ 348016 h 980069"/>
                  <a:gd name="connsiteX2" fmla="*/ 586420 w 688215"/>
                  <a:gd name="connsiteY2" fmla="*/ 14075 h 980069"/>
                  <a:gd name="connsiteX3" fmla="*/ 688215 w 688215"/>
                  <a:gd name="connsiteY3" fmla="*/ 31202 h 980069"/>
                  <a:gd name="connsiteX4" fmla="*/ 688075 w 688215"/>
                  <a:gd name="connsiteY4" fmla="*/ 595119 h 980069"/>
                  <a:gd name="connsiteX5" fmla="*/ 642817 w 688215"/>
                  <a:gd name="connsiteY5" fmla="*/ 664332 h 980069"/>
                  <a:gd name="connsiteX6" fmla="*/ 45702 w 688215"/>
                  <a:gd name="connsiteY6" fmla="*/ 980069 h 980069"/>
                  <a:gd name="connsiteX7" fmla="*/ 1003 w 688215"/>
                  <a:gd name="connsiteY7" fmla="*/ 935370 h 980069"/>
                  <a:gd name="connsiteX8" fmla="*/ 0 w 688215"/>
                  <a:gd name="connsiteY8" fmla="*/ 411912 h 980069"/>
                  <a:gd name="connsiteX0" fmla="*/ 0 w 688215"/>
                  <a:gd name="connsiteY0" fmla="*/ 411475 h 979632"/>
                  <a:gd name="connsiteX1" fmla="*/ 44762 w 688215"/>
                  <a:gd name="connsiteY1" fmla="*/ 347579 h 979632"/>
                  <a:gd name="connsiteX2" fmla="*/ 588802 w 688215"/>
                  <a:gd name="connsiteY2" fmla="*/ 14827 h 979632"/>
                  <a:gd name="connsiteX3" fmla="*/ 688215 w 688215"/>
                  <a:gd name="connsiteY3" fmla="*/ 30765 h 979632"/>
                  <a:gd name="connsiteX4" fmla="*/ 688075 w 688215"/>
                  <a:gd name="connsiteY4" fmla="*/ 594682 h 979632"/>
                  <a:gd name="connsiteX5" fmla="*/ 642817 w 688215"/>
                  <a:gd name="connsiteY5" fmla="*/ 663895 h 979632"/>
                  <a:gd name="connsiteX6" fmla="*/ 45702 w 688215"/>
                  <a:gd name="connsiteY6" fmla="*/ 979632 h 979632"/>
                  <a:gd name="connsiteX7" fmla="*/ 1003 w 688215"/>
                  <a:gd name="connsiteY7" fmla="*/ 934933 h 979632"/>
                  <a:gd name="connsiteX8" fmla="*/ 0 w 688215"/>
                  <a:gd name="connsiteY8" fmla="*/ 411475 h 979632"/>
                  <a:gd name="connsiteX0" fmla="*/ 0 w 688215"/>
                  <a:gd name="connsiteY0" fmla="*/ 411911 h 980068"/>
                  <a:gd name="connsiteX1" fmla="*/ 44762 w 688215"/>
                  <a:gd name="connsiteY1" fmla="*/ 348015 h 980068"/>
                  <a:gd name="connsiteX2" fmla="*/ 586420 w 688215"/>
                  <a:gd name="connsiteY2" fmla="*/ 14075 h 980068"/>
                  <a:gd name="connsiteX3" fmla="*/ 688215 w 688215"/>
                  <a:gd name="connsiteY3" fmla="*/ 31201 h 980068"/>
                  <a:gd name="connsiteX4" fmla="*/ 688075 w 688215"/>
                  <a:gd name="connsiteY4" fmla="*/ 595118 h 980068"/>
                  <a:gd name="connsiteX5" fmla="*/ 642817 w 688215"/>
                  <a:gd name="connsiteY5" fmla="*/ 664331 h 980068"/>
                  <a:gd name="connsiteX6" fmla="*/ 45702 w 688215"/>
                  <a:gd name="connsiteY6" fmla="*/ 980068 h 980068"/>
                  <a:gd name="connsiteX7" fmla="*/ 1003 w 688215"/>
                  <a:gd name="connsiteY7" fmla="*/ 935369 h 980068"/>
                  <a:gd name="connsiteX8" fmla="*/ 0 w 688215"/>
                  <a:gd name="connsiteY8" fmla="*/ 411911 h 980068"/>
                  <a:gd name="connsiteX0" fmla="*/ 0 w 688215"/>
                  <a:gd name="connsiteY0" fmla="*/ 417560 h 985717"/>
                  <a:gd name="connsiteX1" fmla="*/ 44762 w 688215"/>
                  <a:gd name="connsiteY1" fmla="*/ 353664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24969 h 993126"/>
                  <a:gd name="connsiteX1" fmla="*/ 46856 w 688215"/>
                  <a:gd name="connsiteY1" fmla="*/ 348378 h 993126"/>
                  <a:gd name="connsiteX2" fmla="*/ 608296 w 688215"/>
                  <a:gd name="connsiteY2" fmla="*/ 13315 h 993126"/>
                  <a:gd name="connsiteX3" fmla="*/ 688215 w 688215"/>
                  <a:gd name="connsiteY3" fmla="*/ 44259 h 993126"/>
                  <a:gd name="connsiteX4" fmla="*/ 688075 w 688215"/>
                  <a:gd name="connsiteY4" fmla="*/ 608176 h 993126"/>
                  <a:gd name="connsiteX5" fmla="*/ 642817 w 688215"/>
                  <a:gd name="connsiteY5" fmla="*/ 677389 h 993126"/>
                  <a:gd name="connsiteX6" fmla="*/ 45702 w 688215"/>
                  <a:gd name="connsiteY6" fmla="*/ 993126 h 993126"/>
                  <a:gd name="connsiteX7" fmla="*/ 1003 w 688215"/>
                  <a:gd name="connsiteY7" fmla="*/ 948427 h 993126"/>
                  <a:gd name="connsiteX8" fmla="*/ 0 w 688215"/>
                  <a:gd name="connsiteY8" fmla="*/ 424969 h 993126"/>
                  <a:gd name="connsiteX0" fmla="*/ 0 w 688215"/>
                  <a:gd name="connsiteY0" fmla="*/ 423349 h 991506"/>
                  <a:gd name="connsiteX1" fmla="*/ 46856 w 688215"/>
                  <a:gd name="connsiteY1" fmla="*/ 346758 h 991506"/>
                  <a:gd name="connsiteX2" fmla="*/ 608296 w 688215"/>
                  <a:gd name="connsiteY2" fmla="*/ 11695 h 991506"/>
                  <a:gd name="connsiteX3" fmla="*/ 688215 w 688215"/>
                  <a:gd name="connsiteY3" fmla="*/ 42639 h 991506"/>
                  <a:gd name="connsiteX4" fmla="*/ 688075 w 688215"/>
                  <a:gd name="connsiteY4" fmla="*/ 606556 h 991506"/>
                  <a:gd name="connsiteX5" fmla="*/ 642817 w 688215"/>
                  <a:gd name="connsiteY5" fmla="*/ 675769 h 991506"/>
                  <a:gd name="connsiteX6" fmla="*/ 45702 w 688215"/>
                  <a:gd name="connsiteY6" fmla="*/ 991506 h 991506"/>
                  <a:gd name="connsiteX7" fmla="*/ 1003 w 688215"/>
                  <a:gd name="connsiteY7" fmla="*/ 946807 h 991506"/>
                  <a:gd name="connsiteX8" fmla="*/ 0 w 688215"/>
                  <a:gd name="connsiteY8" fmla="*/ 423349 h 991506"/>
                  <a:gd name="connsiteX0" fmla="*/ 0 w 688215"/>
                  <a:gd name="connsiteY0" fmla="*/ 416746 h 984903"/>
                  <a:gd name="connsiteX1" fmla="*/ 46856 w 688215"/>
                  <a:gd name="connsiteY1" fmla="*/ 340155 h 984903"/>
                  <a:gd name="connsiteX2" fmla="*/ 608296 w 688215"/>
                  <a:gd name="connsiteY2" fmla="*/ 5092 h 984903"/>
                  <a:gd name="connsiteX3" fmla="*/ 688215 w 688215"/>
                  <a:gd name="connsiteY3" fmla="*/ 36036 h 984903"/>
                  <a:gd name="connsiteX4" fmla="*/ 688075 w 688215"/>
                  <a:gd name="connsiteY4" fmla="*/ 599953 h 984903"/>
                  <a:gd name="connsiteX5" fmla="*/ 642817 w 688215"/>
                  <a:gd name="connsiteY5" fmla="*/ 669166 h 984903"/>
                  <a:gd name="connsiteX6" fmla="*/ 45702 w 688215"/>
                  <a:gd name="connsiteY6" fmla="*/ 984903 h 984903"/>
                  <a:gd name="connsiteX7" fmla="*/ 1003 w 688215"/>
                  <a:gd name="connsiteY7" fmla="*/ 940204 h 984903"/>
                  <a:gd name="connsiteX8" fmla="*/ 0 w 688215"/>
                  <a:gd name="connsiteY8" fmla="*/ 416746 h 984903"/>
                  <a:gd name="connsiteX0" fmla="*/ 0 w 688215"/>
                  <a:gd name="connsiteY0" fmla="*/ 413560 h 981717"/>
                  <a:gd name="connsiteX1" fmla="*/ 46856 w 688215"/>
                  <a:gd name="connsiteY1" fmla="*/ 336969 h 981717"/>
                  <a:gd name="connsiteX2" fmla="*/ 608296 w 688215"/>
                  <a:gd name="connsiteY2" fmla="*/ 1906 h 981717"/>
                  <a:gd name="connsiteX3" fmla="*/ 688215 w 688215"/>
                  <a:gd name="connsiteY3" fmla="*/ 32850 h 981717"/>
                  <a:gd name="connsiteX4" fmla="*/ 688075 w 688215"/>
                  <a:gd name="connsiteY4" fmla="*/ 596767 h 981717"/>
                  <a:gd name="connsiteX5" fmla="*/ 642817 w 688215"/>
                  <a:gd name="connsiteY5" fmla="*/ 665980 h 981717"/>
                  <a:gd name="connsiteX6" fmla="*/ 45702 w 688215"/>
                  <a:gd name="connsiteY6" fmla="*/ 981717 h 981717"/>
                  <a:gd name="connsiteX7" fmla="*/ 1003 w 688215"/>
                  <a:gd name="connsiteY7" fmla="*/ 937018 h 981717"/>
                  <a:gd name="connsiteX8" fmla="*/ 0 w 688215"/>
                  <a:gd name="connsiteY8" fmla="*/ 413560 h 981717"/>
                  <a:gd name="connsiteX0" fmla="*/ 0 w 688215"/>
                  <a:gd name="connsiteY0" fmla="*/ 414893 h 983050"/>
                  <a:gd name="connsiteX1" fmla="*/ 46856 w 688215"/>
                  <a:gd name="connsiteY1" fmla="*/ 338302 h 983050"/>
                  <a:gd name="connsiteX2" fmla="*/ 608296 w 688215"/>
                  <a:gd name="connsiteY2" fmla="*/ 3239 h 983050"/>
                  <a:gd name="connsiteX3" fmla="*/ 688215 w 688215"/>
                  <a:gd name="connsiteY3" fmla="*/ 34183 h 983050"/>
                  <a:gd name="connsiteX4" fmla="*/ 688075 w 688215"/>
                  <a:gd name="connsiteY4" fmla="*/ 598100 h 983050"/>
                  <a:gd name="connsiteX5" fmla="*/ 642817 w 688215"/>
                  <a:gd name="connsiteY5" fmla="*/ 667313 h 983050"/>
                  <a:gd name="connsiteX6" fmla="*/ 45702 w 688215"/>
                  <a:gd name="connsiteY6" fmla="*/ 983050 h 983050"/>
                  <a:gd name="connsiteX7" fmla="*/ 1003 w 688215"/>
                  <a:gd name="connsiteY7" fmla="*/ 938351 h 983050"/>
                  <a:gd name="connsiteX8" fmla="*/ 0 w 688215"/>
                  <a:gd name="connsiteY8" fmla="*/ 414893 h 983050"/>
                  <a:gd name="connsiteX0" fmla="*/ 0 w 688215"/>
                  <a:gd name="connsiteY0" fmla="*/ 418928 h 987085"/>
                  <a:gd name="connsiteX1" fmla="*/ 46856 w 688215"/>
                  <a:gd name="connsiteY1" fmla="*/ 342337 h 987085"/>
                  <a:gd name="connsiteX2" fmla="*/ 608296 w 688215"/>
                  <a:gd name="connsiteY2" fmla="*/ 7274 h 987085"/>
                  <a:gd name="connsiteX3" fmla="*/ 688215 w 688215"/>
                  <a:gd name="connsiteY3" fmla="*/ 38218 h 987085"/>
                  <a:gd name="connsiteX4" fmla="*/ 688075 w 688215"/>
                  <a:gd name="connsiteY4" fmla="*/ 602135 h 987085"/>
                  <a:gd name="connsiteX5" fmla="*/ 642817 w 688215"/>
                  <a:gd name="connsiteY5" fmla="*/ 671348 h 987085"/>
                  <a:gd name="connsiteX6" fmla="*/ 45702 w 688215"/>
                  <a:gd name="connsiteY6" fmla="*/ 987085 h 987085"/>
                  <a:gd name="connsiteX7" fmla="*/ 1003 w 688215"/>
                  <a:gd name="connsiteY7" fmla="*/ 942386 h 987085"/>
                  <a:gd name="connsiteX8" fmla="*/ 0 w 688215"/>
                  <a:gd name="connsiteY8" fmla="*/ 418928 h 98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8215" h="987085">
                    <a:moveTo>
                      <a:pt x="0" y="418928"/>
                    </a:moveTo>
                    <a:cubicBezTo>
                      <a:pt x="0" y="394241"/>
                      <a:pt x="18700" y="357095"/>
                      <a:pt x="46856" y="342337"/>
                    </a:cubicBezTo>
                    <a:lnTo>
                      <a:pt x="608296" y="7274"/>
                    </a:lnTo>
                    <a:cubicBezTo>
                      <a:pt x="651468" y="-10987"/>
                      <a:pt x="677904" y="7276"/>
                      <a:pt x="688215" y="38218"/>
                    </a:cubicBezTo>
                    <a:cubicBezTo>
                      <a:pt x="688209" y="315094"/>
                      <a:pt x="688081" y="325259"/>
                      <a:pt x="688075" y="602135"/>
                    </a:cubicBezTo>
                    <a:cubicBezTo>
                      <a:pt x="688075" y="626822"/>
                      <a:pt x="683605" y="651901"/>
                      <a:pt x="642817" y="671348"/>
                    </a:cubicBezTo>
                    <a:lnTo>
                      <a:pt x="45702" y="987085"/>
                    </a:lnTo>
                    <a:cubicBezTo>
                      <a:pt x="13867" y="983519"/>
                      <a:pt x="11182" y="980394"/>
                      <a:pt x="1003" y="942386"/>
                    </a:cubicBezTo>
                    <a:cubicBezTo>
                      <a:pt x="1003" y="756185"/>
                      <a:pt x="0" y="605129"/>
                      <a:pt x="0" y="418928"/>
                    </a:cubicBezTo>
                    <a:close/>
                  </a:path>
                </a:pathLst>
              </a:custGeom>
              <a:solidFill>
                <a:srgbClr val="97E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34" name="圖片 233">
                <a:extLst>
                  <a:ext uri="{FF2B5EF4-FFF2-40B4-BE49-F238E27FC236}">
                    <a16:creationId xmlns:a16="http://schemas.microsoft.com/office/drawing/2014/main" id="{5150AFA5-1EEB-C04B-54FB-EE754ED6A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0346" y="2103115"/>
                <a:ext cx="774355" cy="774355"/>
              </a:xfrm>
              <a:prstGeom prst="rect">
                <a:avLst/>
              </a:prstGeom>
            </p:spPr>
          </p:pic>
        </p:grpSp>
        <p:pic>
          <p:nvPicPr>
            <p:cNvPr id="333" name="圖片 332">
              <a:extLst>
                <a:ext uri="{FF2B5EF4-FFF2-40B4-BE49-F238E27FC236}">
                  <a16:creationId xmlns:a16="http://schemas.microsoft.com/office/drawing/2014/main" id="{C6F4F4B5-3450-C4EE-8D9F-C077D64D6058}"/>
                </a:ext>
              </a:extLst>
            </p:cNvPr>
            <p:cNvPicPr/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2584871"/>
              <a:ext cx="1076398" cy="377554"/>
            </a:xfrm>
            <a:prstGeom prst="rect">
              <a:avLst/>
            </a:prstGeom>
          </p:spPr>
        </p:pic>
      </p:grpSp>
      <p:sp>
        <p:nvSpPr>
          <p:cNvPr id="335" name="平行四邊形 334">
            <a:extLst>
              <a:ext uri="{FF2B5EF4-FFF2-40B4-BE49-F238E27FC236}">
                <a16:creationId xmlns:a16="http://schemas.microsoft.com/office/drawing/2014/main" id="{56BB9A9F-10D3-E2A6-B674-FD04ED2C8099}"/>
              </a:ext>
            </a:extLst>
          </p:cNvPr>
          <p:cNvSpPr/>
          <p:nvPr/>
        </p:nvSpPr>
        <p:spPr>
          <a:xfrm>
            <a:off x="-329783" y="3200299"/>
            <a:ext cx="9663535" cy="1039555"/>
          </a:xfrm>
          <a:prstGeom prst="parallelogram">
            <a:avLst>
              <a:gd name="adj" fmla="val 83506"/>
            </a:avLst>
          </a:prstGeom>
          <a:solidFill>
            <a:srgbClr val="E5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343" name="群組 342">
            <a:extLst>
              <a:ext uri="{FF2B5EF4-FFF2-40B4-BE49-F238E27FC236}">
                <a16:creationId xmlns:a16="http://schemas.microsoft.com/office/drawing/2014/main" id="{E4F1844B-25E3-215E-2AD0-7FA67CD4A3DB}"/>
              </a:ext>
            </a:extLst>
          </p:cNvPr>
          <p:cNvGrpSpPr/>
          <p:nvPr/>
        </p:nvGrpSpPr>
        <p:grpSpPr>
          <a:xfrm>
            <a:off x="-181178" y="3428181"/>
            <a:ext cx="1235819" cy="506814"/>
            <a:chOff x="-97436" y="1092238"/>
            <a:chExt cx="1235819" cy="506814"/>
          </a:xfrm>
        </p:grpSpPr>
        <p:sp>
          <p:nvSpPr>
            <p:cNvPr id="344" name="TextBox 15">
              <a:extLst>
                <a:ext uri="{FF2B5EF4-FFF2-40B4-BE49-F238E27FC236}">
                  <a16:creationId xmlns:a16="http://schemas.microsoft.com/office/drawing/2014/main" id="{8C3DF8F7-047B-CAA4-6A67-BDD58F7DF5D7}"/>
                </a:ext>
              </a:extLst>
            </p:cNvPr>
            <p:cNvSpPr txBox="1"/>
            <p:nvPr/>
          </p:nvSpPr>
          <p:spPr>
            <a:xfrm>
              <a:off x="91481" y="10922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現在</a:t>
              </a:r>
              <a:endParaRPr lang="ja-JP" altLang="en-US" sz="20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45" name="群組 344">
              <a:extLst>
                <a:ext uri="{FF2B5EF4-FFF2-40B4-BE49-F238E27FC236}">
                  <a16:creationId xmlns:a16="http://schemas.microsoft.com/office/drawing/2014/main" id="{3C5140FD-511E-F986-5D73-9167D2400D85}"/>
                </a:ext>
              </a:extLst>
            </p:cNvPr>
            <p:cNvGrpSpPr/>
            <p:nvPr/>
          </p:nvGrpSpPr>
          <p:grpSpPr>
            <a:xfrm>
              <a:off x="-97436" y="1248800"/>
              <a:ext cx="1235819" cy="350252"/>
              <a:chOff x="4029711" y="5544036"/>
              <a:chExt cx="3780877" cy="1071563"/>
            </a:xfrm>
          </p:grpSpPr>
          <p:sp>
            <p:nvSpPr>
              <p:cNvPr id="346" name="Line 20">
                <a:extLst>
                  <a:ext uri="{FF2B5EF4-FFF2-40B4-BE49-F238E27FC236}">
                    <a16:creationId xmlns:a16="http://schemas.microsoft.com/office/drawing/2014/main" id="{85A4F7AF-B042-54A4-31ED-08BCB7607FF3}"/>
                  </a:ext>
                </a:extLst>
              </p:cNvPr>
              <p:cNvSpPr/>
              <p:nvPr/>
            </p:nvSpPr>
            <p:spPr bwMode="auto">
              <a:xfrm>
                <a:off x="4029711" y="6186490"/>
                <a:ext cx="2837116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47" name="Freeform 1001">
                <a:extLst>
                  <a:ext uri="{FF2B5EF4-FFF2-40B4-BE49-F238E27FC236}">
                    <a16:creationId xmlns:a16="http://schemas.microsoft.com/office/drawing/2014/main" id="{6B73FF36-E8CA-4C2F-2AAE-22DA2888096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8" name="Freeform 1002">
                <a:extLst>
                  <a:ext uri="{FF2B5EF4-FFF2-40B4-BE49-F238E27FC236}">
                    <a16:creationId xmlns:a16="http://schemas.microsoft.com/office/drawing/2014/main" id="{8FCB87CC-5BFF-748B-83C5-8BF6C0F305A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9" name="Freeform 1003">
                <a:extLst>
                  <a:ext uri="{FF2B5EF4-FFF2-40B4-BE49-F238E27FC236}">
                    <a16:creationId xmlns:a16="http://schemas.microsoft.com/office/drawing/2014/main" id="{194A11A6-D379-94F0-D265-683ECE902947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0" name="Line 20">
                <a:extLst>
                  <a:ext uri="{FF2B5EF4-FFF2-40B4-BE49-F238E27FC236}">
                    <a16:creationId xmlns:a16="http://schemas.microsoft.com/office/drawing/2014/main" id="{EB46CCF3-FB3B-8183-2430-D776BC1F3A88}"/>
                  </a:ext>
                </a:extLst>
              </p:cNvPr>
              <p:cNvSpPr/>
              <p:nvPr/>
            </p:nvSpPr>
            <p:spPr bwMode="auto">
              <a:xfrm>
                <a:off x="6854131" y="5961550"/>
                <a:ext cx="95645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</p:grpSp>
      <p:grpSp>
        <p:nvGrpSpPr>
          <p:cNvPr id="351" name="群組 350">
            <a:extLst>
              <a:ext uri="{FF2B5EF4-FFF2-40B4-BE49-F238E27FC236}">
                <a16:creationId xmlns:a16="http://schemas.microsoft.com/office/drawing/2014/main" id="{2458F335-C4BA-FD06-2256-903A47BFB14D}"/>
              </a:ext>
            </a:extLst>
          </p:cNvPr>
          <p:cNvGrpSpPr/>
          <p:nvPr/>
        </p:nvGrpSpPr>
        <p:grpSpPr>
          <a:xfrm>
            <a:off x="1062503" y="3264466"/>
            <a:ext cx="921184" cy="921184"/>
            <a:chOff x="1144948" y="869497"/>
            <a:chExt cx="921184" cy="921184"/>
          </a:xfrm>
        </p:grpSpPr>
        <p:grpSp>
          <p:nvGrpSpPr>
            <p:cNvPr id="352" name="群組 351">
              <a:extLst>
                <a:ext uri="{FF2B5EF4-FFF2-40B4-BE49-F238E27FC236}">
                  <a16:creationId xmlns:a16="http://schemas.microsoft.com/office/drawing/2014/main" id="{BCF652D2-42B1-1AB7-B84C-E344FDED10E7}"/>
                </a:ext>
              </a:extLst>
            </p:cNvPr>
            <p:cNvGrpSpPr/>
            <p:nvPr/>
          </p:nvGrpSpPr>
          <p:grpSpPr>
            <a:xfrm>
              <a:off x="1168559" y="895386"/>
              <a:ext cx="880487" cy="880487"/>
              <a:chOff x="386715" y="999133"/>
              <a:chExt cx="985837" cy="985837"/>
            </a:xfrm>
          </p:grpSpPr>
          <p:sp>
            <p:nvSpPr>
              <p:cNvPr id="354" name="橢圓 353">
                <a:extLst>
                  <a:ext uri="{FF2B5EF4-FFF2-40B4-BE49-F238E27FC236}">
                    <a16:creationId xmlns:a16="http://schemas.microsoft.com/office/drawing/2014/main" id="{F1214A9B-DF14-A896-1769-FA757A8A4A6E}"/>
                  </a:ext>
                </a:extLst>
              </p:cNvPr>
              <p:cNvSpPr/>
              <p:nvPr/>
            </p:nvSpPr>
            <p:spPr>
              <a:xfrm>
                <a:off x="386715" y="999133"/>
                <a:ext cx="985837" cy="985837"/>
              </a:xfrm>
              <a:prstGeom prst="ellipse">
                <a:avLst/>
              </a:prstGeom>
              <a:solidFill>
                <a:srgbClr val="009A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355" name="圖片 354">
                <a:extLst>
                  <a:ext uri="{FF2B5EF4-FFF2-40B4-BE49-F238E27FC236}">
                    <a16:creationId xmlns:a16="http://schemas.microsoft.com/office/drawing/2014/main" id="{5A9F1FDF-D9D2-AD7E-6D7A-1A37EFDCF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668" y="1023076"/>
                <a:ext cx="835224" cy="877900"/>
              </a:xfrm>
              <a:prstGeom prst="rect">
                <a:avLst/>
              </a:prstGeom>
            </p:spPr>
          </p:pic>
        </p:grpSp>
        <p:sp>
          <p:nvSpPr>
            <p:cNvPr id="353" name="弧形 352">
              <a:extLst>
                <a:ext uri="{FF2B5EF4-FFF2-40B4-BE49-F238E27FC236}">
                  <a16:creationId xmlns:a16="http://schemas.microsoft.com/office/drawing/2014/main" id="{89BECB94-89C6-0528-352E-3B9441B6D0FC}"/>
                </a:ext>
              </a:extLst>
            </p:cNvPr>
            <p:cNvSpPr/>
            <p:nvPr/>
          </p:nvSpPr>
          <p:spPr>
            <a:xfrm>
              <a:off x="1144948" y="869497"/>
              <a:ext cx="921184" cy="921184"/>
            </a:xfrm>
            <a:prstGeom prst="arc">
              <a:avLst>
                <a:gd name="adj1" fmla="val 10731987"/>
                <a:gd name="adj2" fmla="val 71082"/>
              </a:avLst>
            </a:prstGeom>
            <a:ln w="15875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6" name="Line 20">
            <a:extLst>
              <a:ext uri="{FF2B5EF4-FFF2-40B4-BE49-F238E27FC236}">
                <a16:creationId xmlns:a16="http://schemas.microsoft.com/office/drawing/2014/main" id="{45136A86-5F54-745A-DF9F-D710E393E24E}"/>
              </a:ext>
            </a:extLst>
          </p:cNvPr>
          <p:cNvSpPr/>
          <p:nvPr/>
        </p:nvSpPr>
        <p:spPr bwMode="auto">
          <a:xfrm>
            <a:off x="1983687" y="3721072"/>
            <a:ext cx="847507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357" name="群組 356">
            <a:extLst>
              <a:ext uri="{FF2B5EF4-FFF2-40B4-BE49-F238E27FC236}">
                <a16:creationId xmlns:a16="http://schemas.microsoft.com/office/drawing/2014/main" id="{963C3E69-2EFE-E49E-DD8D-A79D987D3675}"/>
              </a:ext>
            </a:extLst>
          </p:cNvPr>
          <p:cNvGrpSpPr/>
          <p:nvPr/>
        </p:nvGrpSpPr>
        <p:grpSpPr>
          <a:xfrm>
            <a:off x="2831194" y="3344966"/>
            <a:ext cx="942108" cy="840684"/>
            <a:chOff x="2913639" y="949997"/>
            <a:chExt cx="942108" cy="840684"/>
          </a:xfrm>
        </p:grpSpPr>
        <p:pic>
          <p:nvPicPr>
            <p:cNvPr id="358" name="圖片 357">
              <a:extLst>
                <a:ext uri="{FF2B5EF4-FFF2-40B4-BE49-F238E27FC236}">
                  <a16:creationId xmlns:a16="http://schemas.microsoft.com/office/drawing/2014/main" id="{1C7F32BE-5218-665D-7A46-0BA0229EC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3639" y="949997"/>
              <a:ext cx="942108" cy="840684"/>
            </a:xfrm>
            <a:prstGeom prst="rect">
              <a:avLst/>
            </a:prstGeom>
          </p:spPr>
        </p:pic>
        <p:sp>
          <p:nvSpPr>
            <p:cNvPr id="359" name="矩形: 圓角 101">
              <a:extLst>
                <a:ext uri="{FF2B5EF4-FFF2-40B4-BE49-F238E27FC236}">
                  <a16:creationId xmlns:a16="http://schemas.microsoft.com/office/drawing/2014/main" id="{1020CBEF-391E-6EF4-F020-EE113ED6563B}"/>
                </a:ext>
              </a:extLst>
            </p:cNvPr>
            <p:cNvSpPr/>
            <p:nvPr/>
          </p:nvSpPr>
          <p:spPr>
            <a:xfrm>
              <a:off x="2913639" y="961232"/>
              <a:ext cx="935527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360" name="TextBox 15">
            <a:extLst>
              <a:ext uri="{FF2B5EF4-FFF2-40B4-BE49-F238E27FC236}">
                <a16:creationId xmlns:a16="http://schemas.microsoft.com/office/drawing/2014/main" id="{44BDFE57-3850-47C3-EAF3-66F5C57A8FF7}"/>
              </a:ext>
            </a:extLst>
          </p:cNvPr>
          <p:cNvSpPr txBox="1"/>
          <p:nvPr/>
        </p:nvSpPr>
        <p:spPr>
          <a:xfrm>
            <a:off x="1898179" y="343231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監視器</a:t>
            </a:r>
            <a:endParaRPr lang="ja-JP" altLang="en-US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1" name="TextBox 15">
            <a:extLst>
              <a:ext uri="{FF2B5EF4-FFF2-40B4-BE49-F238E27FC236}">
                <a16:creationId xmlns:a16="http://schemas.microsoft.com/office/drawing/2014/main" id="{30988B97-16C4-A6DE-01FE-CB4802544C1A}"/>
              </a:ext>
            </a:extLst>
          </p:cNvPr>
          <p:cNvSpPr txBox="1"/>
          <p:nvPr/>
        </p:nvSpPr>
        <p:spPr>
          <a:xfrm>
            <a:off x="3686383" y="34323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ja-JP" altLang="en-US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7" name="Line 20">
            <a:extLst>
              <a:ext uri="{FF2B5EF4-FFF2-40B4-BE49-F238E27FC236}">
                <a16:creationId xmlns:a16="http://schemas.microsoft.com/office/drawing/2014/main" id="{FB201051-6B20-6083-AF09-CF135475A203}"/>
              </a:ext>
            </a:extLst>
          </p:cNvPr>
          <p:cNvSpPr/>
          <p:nvPr/>
        </p:nvSpPr>
        <p:spPr bwMode="auto">
          <a:xfrm>
            <a:off x="3761959" y="3721072"/>
            <a:ext cx="613296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411" name="群組 410">
            <a:extLst>
              <a:ext uri="{FF2B5EF4-FFF2-40B4-BE49-F238E27FC236}">
                <a16:creationId xmlns:a16="http://schemas.microsoft.com/office/drawing/2014/main" id="{8B1CB067-929E-0E69-68CD-7D3466E15BA8}"/>
              </a:ext>
            </a:extLst>
          </p:cNvPr>
          <p:cNvGrpSpPr/>
          <p:nvPr/>
        </p:nvGrpSpPr>
        <p:grpSpPr>
          <a:xfrm>
            <a:off x="4375255" y="3358505"/>
            <a:ext cx="912255" cy="827145"/>
            <a:chOff x="4539220" y="3358505"/>
            <a:chExt cx="912255" cy="827145"/>
          </a:xfrm>
        </p:grpSpPr>
        <p:pic>
          <p:nvPicPr>
            <p:cNvPr id="409" name="圖片 408">
              <a:extLst>
                <a:ext uri="{FF2B5EF4-FFF2-40B4-BE49-F238E27FC236}">
                  <a16:creationId xmlns:a16="http://schemas.microsoft.com/office/drawing/2014/main" id="{192A50DF-3D8D-10AF-C859-5A2CF717C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76734" y="3391755"/>
              <a:ext cx="835224" cy="793895"/>
            </a:xfrm>
            <a:prstGeom prst="rect">
              <a:avLst/>
            </a:prstGeom>
          </p:spPr>
        </p:pic>
        <p:sp>
          <p:nvSpPr>
            <p:cNvPr id="410" name="矩形: 圓角 101">
              <a:extLst>
                <a:ext uri="{FF2B5EF4-FFF2-40B4-BE49-F238E27FC236}">
                  <a16:creationId xmlns:a16="http://schemas.microsoft.com/office/drawing/2014/main" id="{39D2E331-3317-0AFA-450A-D2F01B6FC70E}"/>
                </a:ext>
              </a:extLst>
            </p:cNvPr>
            <p:cNvSpPr/>
            <p:nvPr/>
          </p:nvSpPr>
          <p:spPr>
            <a:xfrm>
              <a:off x="4539220" y="3358505"/>
              <a:ext cx="912255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412" name="TextBox 15">
            <a:extLst>
              <a:ext uri="{FF2B5EF4-FFF2-40B4-BE49-F238E27FC236}">
                <a16:creationId xmlns:a16="http://schemas.microsoft.com/office/drawing/2014/main" id="{1D1FDD27-9E37-E259-8532-1F2123536EE1}"/>
              </a:ext>
            </a:extLst>
          </p:cNvPr>
          <p:cNvSpPr txBox="1"/>
          <p:nvPr/>
        </p:nvSpPr>
        <p:spPr>
          <a:xfrm>
            <a:off x="5213331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處理</a:t>
            </a:r>
            <a:endParaRPr lang="ja-JP" altLang="en-US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3" name="Line 20">
            <a:extLst>
              <a:ext uri="{FF2B5EF4-FFF2-40B4-BE49-F238E27FC236}">
                <a16:creationId xmlns:a16="http://schemas.microsoft.com/office/drawing/2014/main" id="{857FD88F-FF8D-0FB0-7E93-2E0F39BFFE0F}"/>
              </a:ext>
            </a:extLst>
          </p:cNvPr>
          <p:cNvSpPr/>
          <p:nvPr/>
        </p:nvSpPr>
        <p:spPr bwMode="auto">
          <a:xfrm>
            <a:off x="5288906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419" name="TextBox 15">
            <a:extLst>
              <a:ext uri="{FF2B5EF4-FFF2-40B4-BE49-F238E27FC236}">
                <a16:creationId xmlns:a16="http://schemas.microsoft.com/office/drawing/2014/main" id="{63810FC4-05A6-295F-0506-FDCCBCBEC37F}"/>
              </a:ext>
            </a:extLst>
          </p:cNvPr>
          <p:cNvSpPr txBox="1"/>
          <p:nvPr/>
        </p:nvSpPr>
        <p:spPr>
          <a:xfrm>
            <a:off x="6974129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數據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轉換</a:t>
            </a:r>
            <a:endParaRPr lang="ja-JP" altLang="en-US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0" name="Line 20">
            <a:extLst>
              <a:ext uri="{FF2B5EF4-FFF2-40B4-BE49-F238E27FC236}">
                <a16:creationId xmlns:a16="http://schemas.microsoft.com/office/drawing/2014/main" id="{2804A259-4A86-8F4E-5BC2-2ED468D532E1}"/>
              </a:ext>
            </a:extLst>
          </p:cNvPr>
          <p:cNvSpPr/>
          <p:nvPr/>
        </p:nvSpPr>
        <p:spPr bwMode="auto">
          <a:xfrm>
            <a:off x="7049704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430" name="群組 429">
            <a:extLst>
              <a:ext uri="{FF2B5EF4-FFF2-40B4-BE49-F238E27FC236}">
                <a16:creationId xmlns:a16="http://schemas.microsoft.com/office/drawing/2014/main" id="{A1F86C1A-4251-092A-D95A-5834C70D8495}"/>
              </a:ext>
            </a:extLst>
          </p:cNvPr>
          <p:cNvGrpSpPr/>
          <p:nvPr/>
        </p:nvGrpSpPr>
        <p:grpSpPr>
          <a:xfrm>
            <a:off x="6115988" y="3356201"/>
            <a:ext cx="942108" cy="810071"/>
            <a:chOff x="6198433" y="3356201"/>
            <a:chExt cx="942108" cy="810071"/>
          </a:xfrm>
        </p:grpSpPr>
        <p:sp>
          <p:nvSpPr>
            <p:cNvPr id="416" name="矩形: 圓角 101">
              <a:extLst>
                <a:ext uri="{FF2B5EF4-FFF2-40B4-BE49-F238E27FC236}">
                  <a16:creationId xmlns:a16="http://schemas.microsoft.com/office/drawing/2014/main" id="{4D179632-FDDD-3D30-E1E6-04981BACEDAD}"/>
                </a:ext>
              </a:extLst>
            </p:cNvPr>
            <p:cNvSpPr/>
            <p:nvPr/>
          </p:nvSpPr>
          <p:spPr>
            <a:xfrm>
              <a:off x="6198433" y="3356201"/>
              <a:ext cx="942108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428" name="圖片 427">
              <a:extLst>
                <a:ext uri="{FF2B5EF4-FFF2-40B4-BE49-F238E27FC236}">
                  <a16:creationId xmlns:a16="http://schemas.microsoft.com/office/drawing/2014/main" id="{C14FA4A0-B04F-0176-DB08-DAB8260F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27115" y="3379705"/>
              <a:ext cx="890530" cy="786567"/>
            </a:xfrm>
            <a:prstGeom prst="rect">
              <a:avLst/>
            </a:prstGeom>
          </p:spPr>
        </p:pic>
      </p:grpSp>
      <p:grpSp>
        <p:nvGrpSpPr>
          <p:cNvPr id="433" name="群組 432">
            <a:extLst>
              <a:ext uri="{FF2B5EF4-FFF2-40B4-BE49-F238E27FC236}">
                <a16:creationId xmlns:a16="http://schemas.microsoft.com/office/drawing/2014/main" id="{86E61BF8-0E8C-079A-F980-381D6BA8FA9F}"/>
              </a:ext>
            </a:extLst>
          </p:cNvPr>
          <p:cNvGrpSpPr/>
          <p:nvPr/>
        </p:nvGrpSpPr>
        <p:grpSpPr>
          <a:xfrm flipH="1">
            <a:off x="2632225" y="3583202"/>
            <a:ext cx="155654" cy="122323"/>
            <a:chOff x="3134467" y="2222005"/>
            <a:chExt cx="113950" cy="89549"/>
          </a:xfrm>
        </p:grpSpPr>
        <p:sp>
          <p:nvSpPr>
            <p:cNvPr id="431" name="箭號: ＞形 430">
              <a:extLst>
                <a:ext uri="{FF2B5EF4-FFF2-40B4-BE49-F238E27FC236}">
                  <a16:creationId xmlns:a16="http://schemas.microsoft.com/office/drawing/2014/main" id="{C627AF83-FC0E-113F-9753-28530F3C77FC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32" name="箭號: ＞形 431">
              <a:extLst>
                <a:ext uri="{FF2B5EF4-FFF2-40B4-BE49-F238E27FC236}">
                  <a16:creationId xmlns:a16="http://schemas.microsoft.com/office/drawing/2014/main" id="{EAA04A9D-C991-26B2-4012-953340B8113F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434" name="群組 433">
            <a:extLst>
              <a:ext uri="{FF2B5EF4-FFF2-40B4-BE49-F238E27FC236}">
                <a16:creationId xmlns:a16="http://schemas.microsoft.com/office/drawing/2014/main" id="{B6405F95-2040-9CB7-0C60-E65D84A6B323}"/>
              </a:ext>
            </a:extLst>
          </p:cNvPr>
          <p:cNvGrpSpPr/>
          <p:nvPr/>
        </p:nvGrpSpPr>
        <p:grpSpPr>
          <a:xfrm flipH="1">
            <a:off x="4194675" y="3583202"/>
            <a:ext cx="155654" cy="122323"/>
            <a:chOff x="3134467" y="2222005"/>
            <a:chExt cx="113950" cy="89549"/>
          </a:xfrm>
        </p:grpSpPr>
        <p:sp>
          <p:nvSpPr>
            <p:cNvPr id="435" name="箭號: ＞形 434">
              <a:extLst>
                <a:ext uri="{FF2B5EF4-FFF2-40B4-BE49-F238E27FC236}">
                  <a16:creationId xmlns:a16="http://schemas.microsoft.com/office/drawing/2014/main" id="{3C68B043-E16C-52C9-6DE7-8940E42A7F44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36" name="箭號: ＞形 435">
              <a:extLst>
                <a:ext uri="{FF2B5EF4-FFF2-40B4-BE49-F238E27FC236}">
                  <a16:creationId xmlns:a16="http://schemas.microsoft.com/office/drawing/2014/main" id="{9B9CD013-5931-00EA-7E34-722EA7083590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437" name="群組 436">
            <a:extLst>
              <a:ext uri="{FF2B5EF4-FFF2-40B4-BE49-F238E27FC236}">
                <a16:creationId xmlns:a16="http://schemas.microsoft.com/office/drawing/2014/main" id="{A2391E38-2E4D-3906-7DEE-815F1A198FA8}"/>
              </a:ext>
            </a:extLst>
          </p:cNvPr>
          <p:cNvGrpSpPr/>
          <p:nvPr/>
        </p:nvGrpSpPr>
        <p:grpSpPr>
          <a:xfrm flipH="1">
            <a:off x="5922451" y="3583202"/>
            <a:ext cx="155654" cy="122323"/>
            <a:chOff x="3134467" y="2222005"/>
            <a:chExt cx="113950" cy="89549"/>
          </a:xfrm>
        </p:grpSpPr>
        <p:sp>
          <p:nvSpPr>
            <p:cNvPr id="438" name="箭號: ＞形 437">
              <a:extLst>
                <a:ext uri="{FF2B5EF4-FFF2-40B4-BE49-F238E27FC236}">
                  <a16:creationId xmlns:a16="http://schemas.microsoft.com/office/drawing/2014/main" id="{18E7B304-60E0-878F-98F7-1413570E7A6E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39" name="箭號: ＞形 438">
              <a:extLst>
                <a:ext uri="{FF2B5EF4-FFF2-40B4-BE49-F238E27FC236}">
                  <a16:creationId xmlns:a16="http://schemas.microsoft.com/office/drawing/2014/main" id="{878B0610-9781-6F1B-DEA3-0B73F12E9A3B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B5A6BA78-5D0E-EFD5-8819-2670D5B4B011}"/>
              </a:ext>
            </a:extLst>
          </p:cNvPr>
          <p:cNvGrpSpPr/>
          <p:nvPr/>
        </p:nvGrpSpPr>
        <p:grpSpPr>
          <a:xfrm>
            <a:off x="7780649" y="3172663"/>
            <a:ext cx="1238009" cy="1167444"/>
            <a:chOff x="7780649" y="3172663"/>
            <a:chExt cx="1238009" cy="1167444"/>
          </a:xfrm>
        </p:grpSpPr>
        <p:pic>
          <p:nvPicPr>
            <p:cNvPr id="232" name="圖片 231">
              <a:extLst>
                <a:ext uri="{FF2B5EF4-FFF2-40B4-BE49-F238E27FC236}">
                  <a16:creationId xmlns:a16="http://schemas.microsoft.com/office/drawing/2014/main" id="{EADC32A5-7AF5-37CA-75B0-3EE1240A3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0649" y="3172663"/>
              <a:ext cx="1238009" cy="857865"/>
            </a:xfrm>
            <a:prstGeom prst="rect">
              <a:avLst/>
            </a:prstGeom>
          </p:spPr>
        </p:pic>
        <p:sp>
          <p:nvSpPr>
            <p:cNvPr id="239" name="TextBox 15">
              <a:extLst>
                <a:ext uri="{FF2B5EF4-FFF2-40B4-BE49-F238E27FC236}">
                  <a16:creationId xmlns:a16="http://schemas.microsoft.com/office/drawing/2014/main" id="{C7B7FAFD-051B-3333-60B0-030E9257ECE4}"/>
                </a:ext>
              </a:extLst>
            </p:cNvPr>
            <p:cNvSpPr txBox="1"/>
            <p:nvPr/>
          </p:nvSpPr>
          <p:spPr>
            <a:xfrm>
              <a:off x="7963551" y="400155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定量分析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43" name="文字方塊 242">
            <a:extLst>
              <a:ext uri="{FF2B5EF4-FFF2-40B4-BE49-F238E27FC236}">
                <a16:creationId xmlns:a16="http://schemas.microsoft.com/office/drawing/2014/main" id="{E545E21E-27BB-0CE4-C4A4-B95148D15C94}"/>
              </a:ext>
            </a:extLst>
          </p:cNvPr>
          <p:cNvSpPr txBox="1"/>
          <p:nvPr/>
        </p:nvSpPr>
        <p:spPr>
          <a:xfrm>
            <a:off x="1940523" y="4562461"/>
            <a:ext cx="5262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透過定量化的數據分析，可以獲得更客觀的結論！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9037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圖片 427">
            <a:extLst>
              <a:ext uri="{FF2B5EF4-FFF2-40B4-BE49-F238E27FC236}">
                <a16:creationId xmlns:a16="http://schemas.microsoft.com/office/drawing/2014/main" id="{6B321229-FB57-EEEF-201D-7F09A70F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38" y="2308112"/>
            <a:ext cx="2251351" cy="1730522"/>
          </a:xfrm>
          <a:prstGeom prst="rect">
            <a:avLst/>
          </a:prstGeom>
        </p:spPr>
      </p:pic>
      <p:grpSp>
        <p:nvGrpSpPr>
          <p:cNvPr id="425" name="群組 424">
            <a:extLst>
              <a:ext uri="{FF2B5EF4-FFF2-40B4-BE49-F238E27FC236}">
                <a16:creationId xmlns:a16="http://schemas.microsoft.com/office/drawing/2014/main" id="{716CB1EC-AD6D-5D47-FF9E-D31F096437CC}"/>
              </a:ext>
            </a:extLst>
          </p:cNvPr>
          <p:cNvGrpSpPr/>
          <p:nvPr/>
        </p:nvGrpSpPr>
        <p:grpSpPr>
          <a:xfrm>
            <a:off x="6373870" y="2415529"/>
            <a:ext cx="1097809" cy="874579"/>
            <a:chOff x="6151503" y="2322993"/>
            <a:chExt cx="1254019" cy="999024"/>
          </a:xfrm>
        </p:grpSpPr>
        <p:pic>
          <p:nvPicPr>
            <p:cNvPr id="424" name="圖片 423">
              <a:extLst>
                <a:ext uri="{FF2B5EF4-FFF2-40B4-BE49-F238E27FC236}">
                  <a16:creationId xmlns:a16="http://schemas.microsoft.com/office/drawing/2014/main" id="{18E6CA6B-FFCA-92CF-410D-1ABA92BBE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1503" y="2322993"/>
              <a:ext cx="1193911" cy="988203"/>
            </a:xfrm>
            <a:prstGeom prst="rect">
              <a:avLst/>
            </a:prstGeom>
          </p:spPr>
        </p:pic>
        <p:sp>
          <p:nvSpPr>
            <p:cNvPr id="413" name="TextBox 15">
              <a:extLst>
                <a:ext uri="{FF2B5EF4-FFF2-40B4-BE49-F238E27FC236}">
                  <a16:creationId xmlns:a16="http://schemas.microsoft.com/office/drawing/2014/main" id="{46C450F5-0386-9BEC-B3AA-15A239165563}"/>
                </a:ext>
              </a:extLst>
            </p:cNvPr>
            <p:cNvSpPr txBox="1"/>
            <p:nvPr/>
          </p:nvSpPr>
          <p:spPr>
            <a:xfrm>
              <a:off x="6491436" y="2794661"/>
              <a:ext cx="914086" cy="527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數據融合</a:t>
              </a:r>
              <a:endParaRPr lang="en-US" altLang="zh-TW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及標準化</a:t>
              </a:r>
              <a:endParaRPr lang="ja-JP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889480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新管理指標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建立的方式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2390" y="4562461"/>
            <a:ext cx="66592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影像的數據轉換，需要</a:t>
            </a:r>
            <a:r>
              <a:rPr kumimoji="1" lang="en-US" altLang="zh-TW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DX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人才不斷的</a:t>
            </a:r>
            <a:r>
              <a:rPr kumimoji="1" lang="en-US" altLang="zh-TW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Try &amp; Error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，才得以實現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91527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949140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6B2AB757-97D0-2678-CF93-36130F9BAC63}"/>
              </a:ext>
            </a:extLst>
          </p:cNvPr>
          <p:cNvGrpSpPr/>
          <p:nvPr/>
        </p:nvGrpSpPr>
        <p:grpSpPr>
          <a:xfrm>
            <a:off x="-192087" y="949673"/>
            <a:ext cx="2204678" cy="472485"/>
            <a:chOff x="-427444" y="742520"/>
            <a:chExt cx="2204678" cy="472485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 flipV="1">
              <a:off x="-427444" y="864753"/>
              <a:ext cx="2204678" cy="350252"/>
              <a:chOff x="577431" y="5544036"/>
              <a:chExt cx="6745012" cy="10715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577431" y="6186490"/>
                <a:ext cx="6289396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" name="TextBox 15">
              <a:extLst>
                <a:ext uri="{FF2B5EF4-FFF2-40B4-BE49-F238E27FC236}">
                  <a16:creationId xmlns:a16="http://schemas.microsoft.com/office/drawing/2014/main" id="{BA00CD22-558F-D3EB-F6C5-BED329F5F755}"/>
                </a:ext>
              </a:extLst>
            </p:cNvPr>
            <p:cNvSpPr txBox="1"/>
            <p:nvPr/>
          </p:nvSpPr>
          <p:spPr>
            <a:xfrm>
              <a:off x="-65527" y="742520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監視器畫像取得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555739E1-E8EB-20E0-2022-A0D0D8BD6024}"/>
              </a:ext>
            </a:extLst>
          </p:cNvPr>
          <p:cNvGrpSpPr/>
          <p:nvPr/>
        </p:nvGrpSpPr>
        <p:grpSpPr>
          <a:xfrm>
            <a:off x="2133885" y="949673"/>
            <a:ext cx="2780764" cy="472485"/>
            <a:chOff x="3120281" y="934979"/>
            <a:chExt cx="2780764" cy="472485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336994F2-8EA9-B961-9462-C2400F102B7D}"/>
                </a:ext>
              </a:extLst>
            </p:cNvPr>
            <p:cNvGrpSpPr/>
            <p:nvPr/>
          </p:nvGrpSpPr>
          <p:grpSpPr>
            <a:xfrm flipV="1">
              <a:off x="3120281" y="1057212"/>
              <a:ext cx="2780764" cy="350252"/>
              <a:chOff x="-1185052" y="5544036"/>
              <a:chExt cx="8507495" cy="1071563"/>
            </a:xfrm>
          </p:grpSpPr>
          <p:sp>
            <p:nvSpPr>
              <p:cNvPr id="224" name="Line 20">
                <a:extLst>
                  <a:ext uri="{FF2B5EF4-FFF2-40B4-BE49-F238E27FC236}">
                    <a16:creationId xmlns:a16="http://schemas.microsoft.com/office/drawing/2014/main" id="{AF7374F2-EC23-6A0B-A153-1CC2ED239022}"/>
                  </a:ext>
                </a:extLst>
              </p:cNvPr>
              <p:cNvSpPr/>
              <p:nvPr/>
            </p:nvSpPr>
            <p:spPr bwMode="auto">
              <a:xfrm>
                <a:off x="-1185052" y="6186490"/>
                <a:ext cx="8051878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26" name="Freeform 1001">
                <a:extLst>
                  <a:ext uri="{FF2B5EF4-FFF2-40B4-BE49-F238E27FC236}">
                    <a16:creationId xmlns:a16="http://schemas.microsoft.com/office/drawing/2014/main" id="{56566C7A-0BD5-D532-EEA7-4094031AAB4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7" name="Freeform 1002">
                <a:extLst>
                  <a:ext uri="{FF2B5EF4-FFF2-40B4-BE49-F238E27FC236}">
                    <a16:creationId xmlns:a16="http://schemas.microsoft.com/office/drawing/2014/main" id="{7C8545CD-58FE-8D0E-8CB0-B056202D174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8" name="Freeform 1003">
                <a:extLst>
                  <a:ext uri="{FF2B5EF4-FFF2-40B4-BE49-F238E27FC236}">
                    <a16:creationId xmlns:a16="http://schemas.microsoft.com/office/drawing/2014/main" id="{46DEDF83-324F-CCE1-6451-3EE1CA58E3FB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29" name="TextBox 15">
              <a:extLst>
                <a:ext uri="{FF2B5EF4-FFF2-40B4-BE49-F238E27FC236}">
                  <a16:creationId xmlns:a16="http://schemas.microsoft.com/office/drawing/2014/main" id="{08D48DAB-60D8-240D-0C04-D49E55364863}"/>
                </a:ext>
              </a:extLst>
            </p:cNvPr>
            <p:cNvSpPr txBox="1"/>
            <p:nvPr/>
          </p:nvSpPr>
          <p:spPr>
            <a:xfrm>
              <a:off x="3298781" y="934979"/>
              <a:ext cx="2191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斑馬紋輪廓影像</a:t>
              </a:r>
              <a:r>
                <a:rPr lang="en-US" altLang="zh-TW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轉檔</a:t>
              </a:r>
              <a:r>
                <a:rPr lang="en-US" altLang="zh-TW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251" name="群組 250">
            <a:extLst>
              <a:ext uri="{FF2B5EF4-FFF2-40B4-BE49-F238E27FC236}">
                <a16:creationId xmlns:a16="http://schemas.microsoft.com/office/drawing/2014/main" id="{5DD9270A-C403-1137-F0CC-16599C87CDEA}"/>
              </a:ext>
            </a:extLst>
          </p:cNvPr>
          <p:cNvGrpSpPr/>
          <p:nvPr/>
        </p:nvGrpSpPr>
        <p:grpSpPr>
          <a:xfrm>
            <a:off x="298582" y="1791076"/>
            <a:ext cx="1663367" cy="2463064"/>
            <a:chOff x="367806" y="1571127"/>
            <a:chExt cx="1663367" cy="2463064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1050936-9239-9BF3-EF5E-77EFB89266F4}"/>
                </a:ext>
              </a:extLst>
            </p:cNvPr>
            <p:cNvGrpSpPr/>
            <p:nvPr/>
          </p:nvGrpSpPr>
          <p:grpSpPr>
            <a:xfrm>
              <a:off x="378989" y="1571127"/>
              <a:ext cx="1375240" cy="1979459"/>
              <a:chOff x="3080410" y="1496338"/>
              <a:chExt cx="1768778" cy="2545899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17C402D-50AF-5B49-809A-A3B20EFF47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044" t="6268" r="21692" b="1"/>
              <a:stretch/>
            </p:blipFill>
            <p:spPr>
              <a:xfrm>
                <a:off x="3080410" y="1496338"/>
                <a:ext cx="1768778" cy="2545899"/>
              </a:xfrm>
              <a:prstGeom prst="roundRect">
                <a:avLst>
                  <a:gd name="adj" fmla="val 356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BA215A4-DC2E-C63E-8B01-2C6732266707}"/>
                  </a:ext>
                </a:extLst>
              </p:cNvPr>
              <p:cNvSpPr/>
              <p:nvPr/>
            </p:nvSpPr>
            <p:spPr>
              <a:xfrm>
                <a:off x="3251434" y="2813857"/>
                <a:ext cx="1447982" cy="1132172"/>
              </a:xfrm>
              <a:prstGeom prst="roundRect">
                <a:avLst>
                  <a:gd name="adj" fmla="val 8825"/>
                </a:avLst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73150051-2818-881D-7360-AB3C89098545}"/>
                </a:ext>
              </a:extLst>
            </p:cNvPr>
            <p:cNvGrpSpPr/>
            <p:nvPr/>
          </p:nvGrpSpPr>
          <p:grpSpPr>
            <a:xfrm>
              <a:off x="367806" y="3603304"/>
              <a:ext cx="1663367" cy="430887"/>
              <a:chOff x="378188" y="4018762"/>
              <a:chExt cx="1663367" cy="430887"/>
            </a:xfrm>
          </p:grpSpPr>
          <p:sp>
            <p:nvSpPr>
              <p:cNvPr id="320" name="文字方塊 319">
                <a:extLst>
                  <a:ext uri="{FF2B5EF4-FFF2-40B4-BE49-F238E27FC236}">
                    <a16:creationId xmlns:a16="http://schemas.microsoft.com/office/drawing/2014/main" id="{3EC43530-6FAD-71C5-60E2-F63C78811526}"/>
                  </a:ext>
                </a:extLst>
              </p:cNvPr>
              <p:cNvSpPr txBox="1"/>
              <p:nvPr/>
            </p:nvSpPr>
            <p:spPr>
              <a:xfrm>
                <a:off x="446246" y="4018762"/>
                <a:ext cx="1595309" cy="4308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裁切需數據化的範圍</a:t>
                </a:r>
                <a:r>
                  <a:rPr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並進行角度補正</a:t>
                </a:r>
                <a:endParaRPr kumimoji="1" lang="en-US" altLang="ja-JP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C1B145F5-3ACD-920C-C268-2CC889C212BF}"/>
                  </a:ext>
                </a:extLst>
              </p:cNvPr>
              <p:cNvSpPr/>
              <p:nvPr/>
            </p:nvSpPr>
            <p:spPr>
              <a:xfrm rot="5400000">
                <a:off x="355128" y="4099395"/>
                <a:ext cx="168890" cy="122769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241" name="群組 240">
            <a:extLst>
              <a:ext uri="{FF2B5EF4-FFF2-40B4-BE49-F238E27FC236}">
                <a16:creationId xmlns:a16="http://schemas.microsoft.com/office/drawing/2014/main" id="{D5510E24-1A3C-5F1A-62D0-877F90972708}"/>
              </a:ext>
            </a:extLst>
          </p:cNvPr>
          <p:cNvGrpSpPr/>
          <p:nvPr/>
        </p:nvGrpSpPr>
        <p:grpSpPr>
          <a:xfrm>
            <a:off x="1993928" y="1641618"/>
            <a:ext cx="1387732" cy="2624404"/>
            <a:chOff x="2760005" y="1349336"/>
            <a:chExt cx="1387732" cy="2624404"/>
          </a:xfrm>
        </p:grpSpPr>
        <p:pic>
          <p:nvPicPr>
            <p:cNvPr id="322" name="圖片 321">
              <a:extLst>
                <a:ext uri="{FF2B5EF4-FFF2-40B4-BE49-F238E27FC236}">
                  <a16:creationId xmlns:a16="http://schemas.microsoft.com/office/drawing/2014/main" id="{06F682E9-D8EF-4DDA-AD2F-D7B72C1A9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60" y="1709035"/>
              <a:ext cx="1128497" cy="777998"/>
            </a:xfrm>
            <a:prstGeom prst="roundRect">
              <a:avLst>
                <a:gd name="adj" fmla="val 5379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pic>
          <p:nvPicPr>
            <p:cNvPr id="328" name="圖片 327">
              <a:extLst>
                <a:ext uri="{FF2B5EF4-FFF2-40B4-BE49-F238E27FC236}">
                  <a16:creationId xmlns:a16="http://schemas.microsoft.com/office/drawing/2014/main" id="{F5E778C9-440E-5569-0542-D6971F35A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59" y="2538955"/>
              <a:ext cx="1128497" cy="780934"/>
            </a:xfrm>
            <a:prstGeom prst="roundRect">
              <a:avLst>
                <a:gd name="adj" fmla="val 6157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F1A1942A-9F32-D4F2-EC6F-36B669EA78E5}"/>
                </a:ext>
              </a:extLst>
            </p:cNvPr>
            <p:cNvGrpSpPr/>
            <p:nvPr/>
          </p:nvGrpSpPr>
          <p:grpSpPr>
            <a:xfrm>
              <a:off x="2777669" y="3373576"/>
              <a:ext cx="1370068" cy="600164"/>
              <a:chOff x="2777669" y="3373576"/>
              <a:chExt cx="1370068" cy="600164"/>
            </a:xfrm>
          </p:grpSpPr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C48D0FC3-FD2A-DB2A-41DB-723E0EF81DBD}"/>
                  </a:ext>
                </a:extLst>
              </p:cNvPr>
              <p:cNvSpPr txBox="1"/>
              <p:nvPr/>
            </p:nvSpPr>
            <p:spPr>
              <a:xfrm>
                <a:off x="2834557" y="3373576"/>
                <a:ext cx="1313180" cy="6001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現場環境光影響</a:t>
                </a:r>
                <a:r>
                  <a:rPr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二値化無法取得</a:t>
                </a:r>
                <a:endParaRPr kumimoji="1"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正確的</a:t>
                </a:r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線條</a:t>
                </a:r>
                <a:endParaRPr kumimoji="1" lang="en-US" altLang="ja-JP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0927B67A-36DF-CFCB-07D3-095BE9199CE6}"/>
                  </a:ext>
                </a:extLst>
              </p:cNvPr>
              <p:cNvSpPr/>
              <p:nvPr/>
            </p:nvSpPr>
            <p:spPr>
              <a:xfrm rot="5400000">
                <a:off x="2754609" y="3456116"/>
                <a:ext cx="168890" cy="122769"/>
              </a:xfrm>
              <a:prstGeom prst="triangle">
                <a:avLst/>
              </a:prstGeom>
              <a:solidFill>
                <a:srgbClr val="F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A68B8CEF-AF93-0B3E-7D23-38FE5132B442}"/>
                </a:ext>
              </a:extLst>
            </p:cNvPr>
            <p:cNvGrpSpPr/>
            <p:nvPr/>
          </p:nvGrpSpPr>
          <p:grpSpPr>
            <a:xfrm>
              <a:off x="2760005" y="1349336"/>
              <a:ext cx="1288813" cy="307777"/>
              <a:chOff x="2760005" y="1349336"/>
              <a:chExt cx="1288813" cy="307777"/>
            </a:xfrm>
          </p:grpSpPr>
          <p:sp>
            <p:nvSpPr>
              <p:cNvPr id="330" name="TextBox 15">
                <a:extLst>
                  <a:ext uri="{FF2B5EF4-FFF2-40B4-BE49-F238E27FC236}">
                    <a16:creationId xmlns:a16="http://schemas.microsoft.com/office/drawing/2014/main" id="{7C5F7880-3BF3-F034-3350-D611BC8AB68E}"/>
                  </a:ext>
                </a:extLst>
              </p:cNvPr>
              <p:cNvSpPr txBox="1"/>
              <p:nvPr/>
            </p:nvSpPr>
            <p:spPr>
              <a:xfrm>
                <a:off x="2966469" y="1349336"/>
                <a:ext cx="10823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傳統二値化</a:t>
                </a:r>
                <a:endParaRPr lang="ja-JP" altLang="en-US" sz="14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35" name="圖片 234">
                <a:extLst>
                  <a:ext uri="{FF2B5EF4-FFF2-40B4-BE49-F238E27FC236}">
                    <a16:creationId xmlns:a16="http://schemas.microsoft.com/office/drawing/2014/main" id="{A00D846C-6154-6DD1-0674-EF57F818F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60005" y="1370909"/>
                <a:ext cx="279916" cy="270761"/>
              </a:xfrm>
              <a:prstGeom prst="rect">
                <a:avLst/>
              </a:prstGeom>
            </p:spPr>
          </p:pic>
        </p:grp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F3CF87F0-3BCC-E070-E076-070342C5E720}"/>
              </a:ext>
            </a:extLst>
          </p:cNvPr>
          <p:cNvGrpSpPr/>
          <p:nvPr/>
        </p:nvGrpSpPr>
        <p:grpSpPr>
          <a:xfrm>
            <a:off x="5041900" y="949673"/>
            <a:ext cx="3894489" cy="472485"/>
            <a:chOff x="2006556" y="934979"/>
            <a:chExt cx="3894489" cy="472485"/>
          </a:xfrm>
        </p:grpSpPr>
        <p:grpSp>
          <p:nvGrpSpPr>
            <p:cNvPr id="243" name="群組 242">
              <a:extLst>
                <a:ext uri="{FF2B5EF4-FFF2-40B4-BE49-F238E27FC236}">
                  <a16:creationId xmlns:a16="http://schemas.microsoft.com/office/drawing/2014/main" id="{6D4533C4-435D-112A-2952-2D970C8BBBC9}"/>
                </a:ext>
              </a:extLst>
            </p:cNvPr>
            <p:cNvGrpSpPr/>
            <p:nvPr/>
          </p:nvGrpSpPr>
          <p:grpSpPr>
            <a:xfrm flipV="1">
              <a:off x="2006556" y="1057212"/>
              <a:ext cx="3894489" cy="350252"/>
              <a:chOff x="-4592393" y="5544036"/>
              <a:chExt cx="11914836" cy="1071563"/>
            </a:xfrm>
          </p:grpSpPr>
          <p:sp>
            <p:nvSpPr>
              <p:cNvPr id="245" name="Line 20">
                <a:extLst>
                  <a:ext uri="{FF2B5EF4-FFF2-40B4-BE49-F238E27FC236}">
                    <a16:creationId xmlns:a16="http://schemas.microsoft.com/office/drawing/2014/main" id="{6E0479A1-CE37-6BBA-C4E4-27F8CAD3D366}"/>
                  </a:ext>
                </a:extLst>
              </p:cNvPr>
              <p:cNvSpPr/>
              <p:nvPr/>
            </p:nvSpPr>
            <p:spPr bwMode="auto">
              <a:xfrm>
                <a:off x="-4592393" y="6186490"/>
                <a:ext cx="11459222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46" name="Freeform 1001">
                <a:extLst>
                  <a:ext uri="{FF2B5EF4-FFF2-40B4-BE49-F238E27FC236}">
                    <a16:creationId xmlns:a16="http://schemas.microsoft.com/office/drawing/2014/main" id="{0A9044C1-F98B-F198-A589-476080A0B88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7" name="Freeform 1002">
                <a:extLst>
                  <a:ext uri="{FF2B5EF4-FFF2-40B4-BE49-F238E27FC236}">
                    <a16:creationId xmlns:a16="http://schemas.microsoft.com/office/drawing/2014/main" id="{033575AB-9E9E-F565-524D-9F4D45FA6987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8" name="Freeform 1003">
                <a:extLst>
                  <a:ext uri="{FF2B5EF4-FFF2-40B4-BE49-F238E27FC236}">
                    <a16:creationId xmlns:a16="http://schemas.microsoft.com/office/drawing/2014/main" id="{333E7379-C761-4E36-0D12-55AB57FB892F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44" name="TextBox 15">
              <a:extLst>
                <a:ext uri="{FF2B5EF4-FFF2-40B4-BE49-F238E27FC236}">
                  <a16:creationId xmlns:a16="http://schemas.microsoft.com/office/drawing/2014/main" id="{9440C5F0-A0DD-BF0C-BC18-2C0511F75EDB}"/>
                </a:ext>
              </a:extLst>
            </p:cNvPr>
            <p:cNvSpPr txBox="1"/>
            <p:nvPr/>
          </p:nvSpPr>
          <p:spPr>
            <a:xfrm>
              <a:off x="3016087" y="934979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輪廓影像數值計算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9" name="群組 358">
            <a:extLst>
              <a:ext uri="{FF2B5EF4-FFF2-40B4-BE49-F238E27FC236}">
                <a16:creationId xmlns:a16="http://schemas.microsoft.com/office/drawing/2014/main" id="{3D43ED13-210D-BC46-A8F5-36BDA08938E0}"/>
              </a:ext>
            </a:extLst>
          </p:cNvPr>
          <p:cNvGrpSpPr/>
          <p:nvPr/>
        </p:nvGrpSpPr>
        <p:grpSpPr>
          <a:xfrm>
            <a:off x="3432785" y="1636590"/>
            <a:ext cx="1454983" cy="2623702"/>
            <a:chOff x="3839343" y="1491591"/>
            <a:chExt cx="1454983" cy="2623702"/>
          </a:xfrm>
        </p:grpSpPr>
        <p:grpSp>
          <p:nvGrpSpPr>
            <p:cNvPr id="240" name="群組 239">
              <a:extLst>
                <a:ext uri="{FF2B5EF4-FFF2-40B4-BE49-F238E27FC236}">
                  <a16:creationId xmlns:a16="http://schemas.microsoft.com/office/drawing/2014/main" id="{40C53B05-C639-8AF5-0204-41F486F92B65}"/>
                </a:ext>
              </a:extLst>
            </p:cNvPr>
            <p:cNvGrpSpPr/>
            <p:nvPr/>
          </p:nvGrpSpPr>
          <p:grpSpPr>
            <a:xfrm>
              <a:off x="3839343" y="1491591"/>
              <a:ext cx="1454983" cy="2623702"/>
              <a:chOff x="4393212" y="1344308"/>
              <a:chExt cx="1454983" cy="2623702"/>
            </a:xfrm>
          </p:grpSpPr>
          <p:pic>
            <p:nvPicPr>
              <p:cNvPr id="323" name="圖片 322">
                <a:extLst>
                  <a:ext uri="{FF2B5EF4-FFF2-40B4-BE49-F238E27FC236}">
                    <a16:creationId xmlns:a16="http://schemas.microsoft.com/office/drawing/2014/main" id="{12CD7951-5BDA-016F-18F1-35620024B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232" r="7232"/>
              <a:stretch/>
            </p:blipFill>
            <p:spPr>
              <a:xfrm>
                <a:off x="4510114" y="1694045"/>
                <a:ext cx="1206604" cy="1622784"/>
              </a:xfrm>
              <a:prstGeom prst="roundRect">
                <a:avLst>
                  <a:gd name="adj" fmla="val 4590"/>
                </a:avLst>
              </a:prstGeom>
              <a:solidFill>
                <a:srgbClr val="FFFFFF">
                  <a:shade val="85000"/>
                </a:srgbClr>
              </a:solidFill>
              <a:ln w="12700">
                <a:solidFill>
                  <a:srgbClr val="FFFF00"/>
                </a:solidFill>
              </a:ln>
              <a:effectLst/>
            </p:spPr>
          </p:pic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1A2057FA-C531-2D07-B1F9-19BA52E2380E}"/>
                  </a:ext>
                </a:extLst>
              </p:cNvPr>
              <p:cNvGrpSpPr/>
              <p:nvPr/>
            </p:nvGrpSpPr>
            <p:grpSpPr>
              <a:xfrm>
                <a:off x="4480134" y="3367846"/>
                <a:ext cx="1259040" cy="600164"/>
                <a:chOff x="4480134" y="3367846"/>
                <a:chExt cx="1259040" cy="600164"/>
              </a:xfrm>
            </p:grpSpPr>
            <p:sp>
              <p:nvSpPr>
                <p:cNvPr id="332" name="文字方塊 331">
                  <a:extLst>
                    <a:ext uri="{FF2B5EF4-FFF2-40B4-BE49-F238E27FC236}">
                      <a16:creationId xmlns:a16="http://schemas.microsoft.com/office/drawing/2014/main" id="{9770C5F5-3AC4-16D3-B9EC-C27BAF9AF9DA}"/>
                    </a:ext>
                  </a:extLst>
                </p:cNvPr>
                <p:cNvSpPr txBox="1"/>
                <p:nvPr/>
              </p:nvSpPr>
              <p:spPr>
                <a:xfrm>
                  <a:off x="4567058" y="3367846"/>
                  <a:ext cx="1172116" cy="60016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kumimoji="1"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適応的二値化</a:t>
                  </a:r>
                  <a:r>
                    <a:rPr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，</a:t>
                  </a:r>
                  <a:endParaRPr lang="en-US" altLang="zh-TW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可以</a:t>
                  </a:r>
                  <a:r>
                    <a:rPr kumimoji="1"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克服環境</a:t>
                  </a:r>
                  <a:endParaRPr kumimoji="1" lang="en-US" altLang="zh-TW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光線的</a:t>
                  </a:r>
                  <a:r>
                    <a:rPr kumimoji="1"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影響</a:t>
                  </a:r>
                  <a:endParaRPr kumimoji="1" lang="en-US" altLang="ja-JP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13" name="等腰三角形 12">
                  <a:extLst>
                    <a:ext uri="{FF2B5EF4-FFF2-40B4-BE49-F238E27FC236}">
                      <a16:creationId xmlns:a16="http://schemas.microsoft.com/office/drawing/2014/main" id="{D67E47FB-27D5-D039-203A-6DC24D0F25D3}"/>
                    </a:ext>
                  </a:extLst>
                </p:cNvPr>
                <p:cNvSpPr/>
                <p:nvPr/>
              </p:nvSpPr>
              <p:spPr>
                <a:xfrm rot="5400000">
                  <a:off x="4457074" y="3456117"/>
                  <a:ext cx="168890" cy="122769"/>
                </a:xfrm>
                <a:prstGeom prst="triangle">
                  <a:avLst/>
                </a:prstGeom>
                <a:solidFill>
                  <a:srgbClr val="59C5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</p:grpSp>
          <p:grpSp>
            <p:nvGrpSpPr>
              <p:cNvPr id="237" name="群組 236">
                <a:extLst>
                  <a:ext uri="{FF2B5EF4-FFF2-40B4-BE49-F238E27FC236}">
                    <a16:creationId xmlns:a16="http://schemas.microsoft.com/office/drawing/2014/main" id="{EA17032F-E363-36C5-83B1-181414E2ABE1}"/>
                  </a:ext>
                </a:extLst>
              </p:cNvPr>
              <p:cNvGrpSpPr/>
              <p:nvPr/>
            </p:nvGrpSpPr>
            <p:grpSpPr>
              <a:xfrm>
                <a:off x="4393212" y="1344308"/>
                <a:ext cx="1454983" cy="307777"/>
                <a:chOff x="4393212" y="1344308"/>
                <a:chExt cx="1454983" cy="307777"/>
              </a:xfrm>
            </p:grpSpPr>
            <p:sp>
              <p:nvSpPr>
                <p:cNvPr id="331" name="TextBox 15">
                  <a:extLst>
                    <a:ext uri="{FF2B5EF4-FFF2-40B4-BE49-F238E27FC236}">
                      <a16:creationId xmlns:a16="http://schemas.microsoft.com/office/drawing/2014/main" id="{589D170D-CE4F-D156-9279-0F6A1CB31E7F}"/>
                    </a:ext>
                  </a:extLst>
                </p:cNvPr>
                <p:cNvSpPr txBox="1"/>
                <p:nvPr/>
              </p:nvSpPr>
              <p:spPr>
                <a:xfrm>
                  <a:off x="4586311" y="1344308"/>
                  <a:ext cx="12618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sz="1400" b="1" dirty="0">
                      <a:solidFill>
                        <a:schemeClr val="tx2">
                          <a:lumMod val="50000"/>
                        </a:schemeClr>
                      </a:solidFill>
                      <a:latin typeface="+mj-ea"/>
                      <a:ea typeface="+mj-ea"/>
                    </a:rPr>
                    <a:t>適応的二値化</a:t>
                  </a:r>
                  <a:endParaRPr lang="ja-JP" altLang="en-US" sz="1400" b="1" dirty="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pic>
              <p:nvPicPr>
                <p:cNvPr id="236" name="圖片 235">
                  <a:extLst>
                    <a:ext uri="{FF2B5EF4-FFF2-40B4-BE49-F238E27FC236}">
                      <a16:creationId xmlns:a16="http://schemas.microsoft.com/office/drawing/2014/main" id="{09292E7B-2B63-97D7-9E83-EEEAB2713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393212" y="1363413"/>
                  <a:ext cx="284298" cy="270762"/>
                </a:xfrm>
                <a:prstGeom prst="rect">
                  <a:avLst/>
                </a:prstGeom>
              </p:spPr>
            </p:pic>
          </p:grpSp>
        </p:grp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F162E341-978D-CE45-A84A-5DC354638232}"/>
                </a:ext>
              </a:extLst>
            </p:cNvPr>
            <p:cNvSpPr/>
            <p:nvPr/>
          </p:nvSpPr>
          <p:spPr>
            <a:xfrm>
              <a:off x="4809957" y="1866197"/>
              <a:ext cx="349278" cy="575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9C4566E3-213D-67FF-E5C2-1F3D3EAB74D6}"/>
                </a:ext>
              </a:extLst>
            </p:cNvPr>
            <p:cNvSpPr/>
            <p:nvPr/>
          </p:nvSpPr>
          <p:spPr>
            <a:xfrm>
              <a:off x="4809957" y="2864677"/>
              <a:ext cx="344002" cy="57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40" name="群組 339">
            <a:extLst>
              <a:ext uri="{FF2B5EF4-FFF2-40B4-BE49-F238E27FC236}">
                <a16:creationId xmlns:a16="http://schemas.microsoft.com/office/drawing/2014/main" id="{150DA24D-DEAB-EF6D-3201-5F0803CC92D5}"/>
              </a:ext>
            </a:extLst>
          </p:cNvPr>
          <p:cNvGrpSpPr/>
          <p:nvPr/>
        </p:nvGrpSpPr>
        <p:grpSpPr>
          <a:xfrm>
            <a:off x="5303856" y="1636590"/>
            <a:ext cx="1261884" cy="1305347"/>
            <a:chOff x="5914244" y="1343960"/>
            <a:chExt cx="1261884" cy="1305347"/>
          </a:xfrm>
        </p:grpSpPr>
        <p:pic>
          <p:nvPicPr>
            <p:cNvPr id="336" name="圖片 335">
              <a:extLst>
                <a:ext uri="{FF2B5EF4-FFF2-40B4-BE49-F238E27FC236}">
                  <a16:creationId xmlns:a16="http://schemas.microsoft.com/office/drawing/2014/main" id="{97780683-BD52-57E5-D2FC-C37BA15B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6217" y="1595021"/>
              <a:ext cx="1075557" cy="1054286"/>
            </a:xfrm>
            <a:prstGeom prst="rect">
              <a:avLst/>
            </a:prstGeom>
          </p:spPr>
        </p:pic>
        <p:sp>
          <p:nvSpPr>
            <p:cNvPr id="337" name="TextBox 15">
              <a:extLst>
                <a:ext uri="{FF2B5EF4-FFF2-40B4-BE49-F238E27FC236}">
                  <a16:creationId xmlns:a16="http://schemas.microsoft.com/office/drawing/2014/main" id="{7088A050-ECAA-989E-6DA4-455D3BD0AEC2}"/>
                </a:ext>
              </a:extLst>
            </p:cNvPr>
            <p:cNvSpPr txBox="1"/>
            <p:nvPr/>
          </p:nvSpPr>
          <p:spPr>
            <a:xfrm>
              <a:off x="5914244" y="1343960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水平直線性計算</a:t>
              </a:r>
              <a:endParaRPr lang="ja-JP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1" name="群組 340">
            <a:extLst>
              <a:ext uri="{FF2B5EF4-FFF2-40B4-BE49-F238E27FC236}">
                <a16:creationId xmlns:a16="http://schemas.microsoft.com/office/drawing/2014/main" id="{2A22D662-2062-F0A1-64CF-E9C681B2101B}"/>
              </a:ext>
            </a:extLst>
          </p:cNvPr>
          <p:cNvGrpSpPr/>
          <p:nvPr/>
        </p:nvGrpSpPr>
        <p:grpSpPr>
          <a:xfrm>
            <a:off x="5206421" y="3100377"/>
            <a:ext cx="1415772" cy="1080137"/>
            <a:chOff x="5816809" y="2775580"/>
            <a:chExt cx="1415772" cy="1080137"/>
          </a:xfrm>
        </p:grpSpPr>
        <p:pic>
          <p:nvPicPr>
            <p:cNvPr id="338" name="圖片 337">
              <a:extLst>
                <a:ext uri="{FF2B5EF4-FFF2-40B4-BE49-F238E27FC236}">
                  <a16:creationId xmlns:a16="http://schemas.microsoft.com/office/drawing/2014/main" id="{23F8F1FE-E839-7D7F-BF4B-0E22EED01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3870" y="3008300"/>
              <a:ext cx="1079086" cy="847417"/>
            </a:xfrm>
            <a:prstGeom prst="rect">
              <a:avLst/>
            </a:prstGeom>
          </p:spPr>
        </p:pic>
        <p:sp>
          <p:nvSpPr>
            <p:cNvPr id="339" name="TextBox 15">
              <a:extLst>
                <a:ext uri="{FF2B5EF4-FFF2-40B4-BE49-F238E27FC236}">
                  <a16:creationId xmlns:a16="http://schemas.microsoft.com/office/drawing/2014/main" id="{F0EDB0C7-C574-C251-F040-3B2EE44F6FD5}"/>
                </a:ext>
              </a:extLst>
            </p:cNvPr>
            <p:cNvSpPr txBox="1"/>
            <p:nvPr/>
          </p:nvSpPr>
          <p:spPr>
            <a:xfrm>
              <a:off x="5816809" y="2775580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1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垂直黑白比例計算</a:t>
              </a:r>
              <a:endParaRPr lang="ja-JP" altLang="en-US" sz="11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61" name="接點: 肘形 360">
            <a:extLst>
              <a:ext uri="{FF2B5EF4-FFF2-40B4-BE49-F238E27FC236}">
                <a16:creationId xmlns:a16="http://schemas.microsoft.com/office/drawing/2014/main" id="{ABC40111-D635-ECDA-C300-F06FA1669832}"/>
              </a:ext>
            </a:extLst>
          </p:cNvPr>
          <p:cNvCxnSpPr>
            <a:stCxn id="235" idx="1"/>
            <a:endCxn id="12" idx="3"/>
          </p:cNvCxnSpPr>
          <p:nvPr/>
        </p:nvCxnSpPr>
        <p:spPr>
          <a:xfrm rot="10800000" flipH="1" flipV="1">
            <a:off x="1993927" y="1798571"/>
            <a:ext cx="17665" cy="2011211"/>
          </a:xfrm>
          <a:prstGeom prst="bentConnector3">
            <a:avLst>
              <a:gd name="adj1" fmla="val -136620"/>
            </a:avLst>
          </a:prstGeom>
          <a:ln w="12700">
            <a:solidFill>
              <a:srgbClr val="FE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接點: 肘形 362">
            <a:extLst>
              <a:ext uri="{FF2B5EF4-FFF2-40B4-BE49-F238E27FC236}">
                <a16:creationId xmlns:a16="http://schemas.microsoft.com/office/drawing/2014/main" id="{1EEDD834-D703-3D57-7C89-0E7351AD030C}"/>
              </a:ext>
            </a:extLst>
          </p:cNvPr>
          <p:cNvCxnSpPr>
            <a:cxnSpLocks/>
            <a:stCxn id="236" idx="1"/>
            <a:endCxn id="13" idx="3"/>
          </p:cNvCxnSpPr>
          <p:nvPr/>
        </p:nvCxnSpPr>
        <p:spPr>
          <a:xfrm rot="10800000" flipH="1" flipV="1">
            <a:off x="3432784" y="1791076"/>
            <a:ext cx="86923" cy="2018708"/>
          </a:xfrm>
          <a:prstGeom prst="bentConnector3">
            <a:avLst>
              <a:gd name="adj1" fmla="val -58443"/>
            </a:avLst>
          </a:prstGeom>
          <a:ln w="12700">
            <a:solidFill>
              <a:srgbClr val="59C53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群組 385">
            <a:extLst>
              <a:ext uri="{FF2B5EF4-FFF2-40B4-BE49-F238E27FC236}">
                <a16:creationId xmlns:a16="http://schemas.microsoft.com/office/drawing/2014/main" id="{4D91C2CF-3C21-E83C-4CBB-B99481617E56}"/>
              </a:ext>
            </a:extLst>
          </p:cNvPr>
          <p:cNvGrpSpPr/>
          <p:nvPr/>
        </p:nvGrpSpPr>
        <p:grpSpPr>
          <a:xfrm>
            <a:off x="4572000" y="1976272"/>
            <a:ext cx="771782" cy="430887"/>
            <a:chOff x="4714321" y="1929965"/>
            <a:chExt cx="771782" cy="430887"/>
          </a:xfrm>
        </p:grpSpPr>
        <p:sp>
          <p:nvSpPr>
            <p:cNvPr id="355" name="TextBox 15">
              <a:extLst>
                <a:ext uri="{FF2B5EF4-FFF2-40B4-BE49-F238E27FC236}">
                  <a16:creationId xmlns:a16="http://schemas.microsoft.com/office/drawing/2014/main" id="{66692BAF-3B1F-AFAC-4C7E-2777B2437C8C}"/>
                </a:ext>
              </a:extLst>
            </p:cNvPr>
            <p:cNvSpPr txBox="1"/>
            <p:nvPr/>
          </p:nvSpPr>
          <p:spPr>
            <a:xfrm>
              <a:off x="4714321" y="1929965"/>
              <a:ext cx="758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線條</a:t>
              </a:r>
              <a:endParaRPr lang="en-US" altLang="zh-TW" sz="10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68" name="群組 367">
              <a:extLst>
                <a:ext uri="{FF2B5EF4-FFF2-40B4-BE49-F238E27FC236}">
                  <a16:creationId xmlns:a16="http://schemas.microsoft.com/office/drawing/2014/main" id="{368E1FD1-3114-361C-623C-3013F55632DE}"/>
                </a:ext>
              </a:extLst>
            </p:cNvPr>
            <p:cNvGrpSpPr/>
            <p:nvPr/>
          </p:nvGrpSpPr>
          <p:grpSpPr>
            <a:xfrm flipV="1">
              <a:off x="4930995" y="1983638"/>
              <a:ext cx="555108" cy="155801"/>
              <a:chOff x="5573143" y="6138939"/>
              <a:chExt cx="1698302" cy="476660"/>
            </a:xfrm>
          </p:grpSpPr>
          <p:sp>
            <p:nvSpPr>
              <p:cNvPr id="369" name="Line 20">
                <a:extLst>
                  <a:ext uri="{FF2B5EF4-FFF2-40B4-BE49-F238E27FC236}">
                    <a16:creationId xmlns:a16="http://schemas.microsoft.com/office/drawing/2014/main" id="{C8AF5A6E-E724-7F88-0908-942ECD4A8848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70" name="Freeform 1001">
                <a:extLst>
                  <a:ext uri="{FF2B5EF4-FFF2-40B4-BE49-F238E27FC236}">
                    <a16:creationId xmlns:a16="http://schemas.microsoft.com/office/drawing/2014/main" id="{594ADC53-59CB-F2A6-0BE5-F58914C809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1" name="Freeform 1002">
                <a:extLst>
                  <a:ext uri="{FF2B5EF4-FFF2-40B4-BE49-F238E27FC236}">
                    <a16:creationId xmlns:a16="http://schemas.microsoft.com/office/drawing/2014/main" id="{3037F524-4ABB-B7EE-2557-87BA3EE9C6DF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</p:grpSp>
      <p:grpSp>
        <p:nvGrpSpPr>
          <p:cNvPr id="387" name="群組 386">
            <a:extLst>
              <a:ext uri="{FF2B5EF4-FFF2-40B4-BE49-F238E27FC236}">
                <a16:creationId xmlns:a16="http://schemas.microsoft.com/office/drawing/2014/main" id="{55E31B83-7D0A-321E-7A43-66C9B839681E}"/>
              </a:ext>
            </a:extLst>
          </p:cNvPr>
          <p:cNvGrpSpPr/>
          <p:nvPr/>
        </p:nvGrpSpPr>
        <p:grpSpPr>
          <a:xfrm>
            <a:off x="4572000" y="3269981"/>
            <a:ext cx="771782" cy="430887"/>
            <a:chOff x="4714321" y="3177447"/>
            <a:chExt cx="771782" cy="430887"/>
          </a:xfrm>
        </p:grpSpPr>
        <p:sp>
          <p:nvSpPr>
            <p:cNvPr id="356" name="TextBox 15">
              <a:extLst>
                <a:ext uri="{FF2B5EF4-FFF2-40B4-BE49-F238E27FC236}">
                  <a16:creationId xmlns:a16="http://schemas.microsoft.com/office/drawing/2014/main" id="{15E238FE-CD2C-7514-8B7C-51F554F5605B}"/>
                </a:ext>
              </a:extLst>
            </p:cNvPr>
            <p:cNvSpPr txBox="1"/>
            <p:nvPr/>
          </p:nvSpPr>
          <p:spPr>
            <a:xfrm>
              <a:off x="4714321" y="3177447"/>
              <a:ext cx="7585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扭曲</a:t>
              </a:r>
              <a:endParaRPr lang="en-US" altLang="zh-TW" sz="10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82" name="群組 381">
              <a:extLst>
                <a:ext uri="{FF2B5EF4-FFF2-40B4-BE49-F238E27FC236}">
                  <a16:creationId xmlns:a16="http://schemas.microsoft.com/office/drawing/2014/main" id="{E36C071A-A654-8C83-5F9B-C001BB8F7FBD}"/>
                </a:ext>
              </a:extLst>
            </p:cNvPr>
            <p:cNvGrpSpPr/>
            <p:nvPr/>
          </p:nvGrpSpPr>
          <p:grpSpPr>
            <a:xfrm flipV="1">
              <a:off x="4930995" y="3232635"/>
              <a:ext cx="555108" cy="155801"/>
              <a:chOff x="5573143" y="6138939"/>
              <a:chExt cx="1698302" cy="476660"/>
            </a:xfrm>
          </p:grpSpPr>
          <p:sp>
            <p:nvSpPr>
              <p:cNvPr id="383" name="Line 20">
                <a:extLst>
                  <a:ext uri="{FF2B5EF4-FFF2-40B4-BE49-F238E27FC236}">
                    <a16:creationId xmlns:a16="http://schemas.microsoft.com/office/drawing/2014/main" id="{7CC03868-C952-AF95-9107-338D6D5DE8DC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84" name="Freeform 1001">
                <a:extLst>
                  <a:ext uri="{FF2B5EF4-FFF2-40B4-BE49-F238E27FC236}">
                    <a16:creationId xmlns:a16="http://schemas.microsoft.com/office/drawing/2014/main" id="{389F9105-2098-18FE-6F70-E03B788BC6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5" name="Freeform 1002">
                <a:extLst>
                  <a:ext uri="{FF2B5EF4-FFF2-40B4-BE49-F238E27FC236}">
                    <a16:creationId xmlns:a16="http://schemas.microsoft.com/office/drawing/2014/main" id="{87DA5FA8-4FC1-AC66-F6A4-0512502585B2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</p:grpSp>
      <p:sp>
        <p:nvSpPr>
          <p:cNvPr id="426" name="TextBox 15">
            <a:extLst>
              <a:ext uri="{FF2B5EF4-FFF2-40B4-BE49-F238E27FC236}">
                <a16:creationId xmlns:a16="http://schemas.microsoft.com/office/drawing/2014/main" id="{2EE24578-120A-63B9-675D-0B1E19633DFD}"/>
              </a:ext>
            </a:extLst>
          </p:cNvPr>
          <p:cNvSpPr txBox="1"/>
          <p:nvPr/>
        </p:nvSpPr>
        <p:spPr>
          <a:xfrm>
            <a:off x="6967981" y="3490625"/>
            <a:ext cx="1931908" cy="715089"/>
          </a:xfrm>
          <a:prstGeom prst="roundRect">
            <a:avLst>
              <a:gd name="adj" fmla="val 8142"/>
            </a:avLst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多個試算結果，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利用係數相乘融合後，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依照權重計算出一個數值</a:t>
            </a:r>
            <a:endParaRPr lang="ja-JP" altLang="en-US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40" name="群組 439">
            <a:extLst>
              <a:ext uri="{FF2B5EF4-FFF2-40B4-BE49-F238E27FC236}">
                <a16:creationId xmlns:a16="http://schemas.microsoft.com/office/drawing/2014/main" id="{2AC889F4-09E4-6B36-7C91-1B21E95EE7C6}"/>
              </a:ext>
            </a:extLst>
          </p:cNvPr>
          <p:cNvGrpSpPr/>
          <p:nvPr/>
        </p:nvGrpSpPr>
        <p:grpSpPr>
          <a:xfrm>
            <a:off x="7009043" y="2249843"/>
            <a:ext cx="735465" cy="630318"/>
            <a:chOff x="7009043" y="2104844"/>
            <a:chExt cx="735465" cy="630318"/>
          </a:xfrm>
        </p:grpSpPr>
        <p:grpSp>
          <p:nvGrpSpPr>
            <p:cNvPr id="434" name="群組 433">
              <a:extLst>
                <a:ext uri="{FF2B5EF4-FFF2-40B4-BE49-F238E27FC236}">
                  <a16:creationId xmlns:a16="http://schemas.microsoft.com/office/drawing/2014/main" id="{5224326C-A059-BDCB-9B2A-230B0451A00C}"/>
                </a:ext>
              </a:extLst>
            </p:cNvPr>
            <p:cNvGrpSpPr/>
            <p:nvPr/>
          </p:nvGrpSpPr>
          <p:grpSpPr>
            <a:xfrm>
              <a:off x="7009043" y="2208026"/>
              <a:ext cx="620482" cy="527136"/>
              <a:chOff x="7009043" y="2208026"/>
              <a:chExt cx="620482" cy="527136"/>
            </a:xfrm>
          </p:grpSpPr>
          <p:sp>
            <p:nvSpPr>
              <p:cNvPr id="429" name="橢圓 428">
                <a:extLst>
                  <a:ext uri="{FF2B5EF4-FFF2-40B4-BE49-F238E27FC236}">
                    <a16:creationId xmlns:a16="http://schemas.microsoft.com/office/drawing/2014/main" id="{2AEA00F8-0331-3A11-3DFD-A6B3B19F8084}"/>
                  </a:ext>
                </a:extLst>
              </p:cNvPr>
              <p:cNvSpPr/>
              <p:nvPr/>
            </p:nvSpPr>
            <p:spPr>
              <a:xfrm>
                <a:off x="7009043" y="2615741"/>
                <a:ext cx="119421" cy="11942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431" name="直線接點 430">
                <a:extLst>
                  <a:ext uri="{FF2B5EF4-FFF2-40B4-BE49-F238E27FC236}">
                    <a16:creationId xmlns:a16="http://schemas.microsoft.com/office/drawing/2014/main" id="{29F7B8BC-5C91-F42B-64D9-509BB5D52FDC}"/>
                  </a:ext>
                </a:extLst>
              </p:cNvPr>
              <p:cNvCxnSpPr/>
              <p:nvPr/>
            </p:nvCxnSpPr>
            <p:spPr>
              <a:xfrm flipV="1">
                <a:off x="7097638" y="2208026"/>
                <a:ext cx="259045" cy="415986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線接點 431">
                <a:extLst>
                  <a:ext uri="{FF2B5EF4-FFF2-40B4-BE49-F238E27FC236}">
                    <a16:creationId xmlns:a16="http://schemas.microsoft.com/office/drawing/2014/main" id="{C1F6EBE5-796F-3DFE-F649-76E475470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6386" y="2208026"/>
                <a:ext cx="273139" cy="0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群組 438">
              <a:extLst>
                <a:ext uri="{FF2B5EF4-FFF2-40B4-BE49-F238E27FC236}">
                  <a16:creationId xmlns:a16="http://schemas.microsoft.com/office/drawing/2014/main" id="{FBB1808A-F697-A71B-8A5E-0CCA2CA0221C}"/>
                </a:ext>
              </a:extLst>
            </p:cNvPr>
            <p:cNvGrpSpPr/>
            <p:nvPr/>
          </p:nvGrpSpPr>
          <p:grpSpPr>
            <a:xfrm>
              <a:off x="7577479" y="2104844"/>
              <a:ext cx="167029" cy="252225"/>
              <a:chOff x="7770279" y="2064318"/>
              <a:chExt cx="231944" cy="350252"/>
            </a:xfrm>
          </p:grpSpPr>
          <p:sp>
            <p:nvSpPr>
              <p:cNvPr id="436" name="Freeform 1001">
                <a:extLst>
                  <a:ext uri="{FF2B5EF4-FFF2-40B4-BE49-F238E27FC236}">
                    <a16:creationId xmlns:a16="http://schemas.microsoft.com/office/drawing/2014/main" id="{F57DDF7A-0413-01CE-133D-3974D76F343E}"/>
                  </a:ext>
                </a:extLst>
              </p:cNvPr>
              <p:cNvSpPr/>
              <p:nvPr/>
            </p:nvSpPr>
            <p:spPr bwMode="auto">
              <a:xfrm flipV="1">
                <a:off x="7770279" y="2064318"/>
                <a:ext cx="78871" cy="134912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7" name="Freeform 1002">
                <a:extLst>
                  <a:ext uri="{FF2B5EF4-FFF2-40B4-BE49-F238E27FC236}">
                    <a16:creationId xmlns:a16="http://schemas.microsoft.com/office/drawing/2014/main" id="{4FB3A6A0-AE2E-32E2-E304-E6F433EAF525}"/>
                  </a:ext>
                </a:extLst>
              </p:cNvPr>
              <p:cNvSpPr/>
              <p:nvPr/>
            </p:nvSpPr>
            <p:spPr bwMode="auto">
              <a:xfrm flipV="1">
                <a:off x="7825281" y="2066394"/>
                <a:ext cx="176942" cy="34817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8" name="Freeform 1003">
                <a:extLst>
                  <a:ext uri="{FF2B5EF4-FFF2-40B4-BE49-F238E27FC236}">
                    <a16:creationId xmlns:a16="http://schemas.microsoft.com/office/drawing/2014/main" id="{EABF59C4-177B-C70E-43F7-3F5A580BCE0E}"/>
                  </a:ext>
                </a:extLst>
              </p:cNvPr>
              <p:cNvSpPr/>
              <p:nvPr/>
            </p:nvSpPr>
            <p:spPr bwMode="auto">
              <a:xfrm flipV="1">
                <a:off x="7771316" y="2278620"/>
                <a:ext cx="80428" cy="134393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447" name="群組 446">
            <a:extLst>
              <a:ext uri="{FF2B5EF4-FFF2-40B4-BE49-F238E27FC236}">
                <a16:creationId xmlns:a16="http://schemas.microsoft.com/office/drawing/2014/main" id="{BC1B154E-6E83-8BFD-4842-EBBB57BB37D6}"/>
              </a:ext>
            </a:extLst>
          </p:cNvPr>
          <p:cNvGrpSpPr/>
          <p:nvPr/>
        </p:nvGrpSpPr>
        <p:grpSpPr>
          <a:xfrm>
            <a:off x="7778836" y="1727354"/>
            <a:ext cx="1056700" cy="968546"/>
            <a:chOff x="7778836" y="1772386"/>
            <a:chExt cx="1056700" cy="968546"/>
          </a:xfrm>
        </p:grpSpPr>
        <p:pic>
          <p:nvPicPr>
            <p:cNvPr id="446" name="圖片 445">
              <a:extLst>
                <a:ext uri="{FF2B5EF4-FFF2-40B4-BE49-F238E27FC236}">
                  <a16:creationId xmlns:a16="http://schemas.microsoft.com/office/drawing/2014/main" id="{EADE303C-EC02-F4E5-D5DD-49C05CB7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03401" y="1772386"/>
              <a:ext cx="1002803" cy="968546"/>
            </a:xfrm>
            <a:prstGeom prst="rect">
              <a:avLst/>
            </a:prstGeom>
          </p:spPr>
        </p:pic>
        <p:sp>
          <p:nvSpPr>
            <p:cNvPr id="441" name="TextBox 15">
              <a:extLst>
                <a:ext uri="{FF2B5EF4-FFF2-40B4-BE49-F238E27FC236}">
                  <a16:creationId xmlns:a16="http://schemas.microsoft.com/office/drawing/2014/main" id="{3E5E157D-57B7-ED2C-4F87-3C04FB851A40}"/>
                </a:ext>
              </a:extLst>
            </p:cNvPr>
            <p:cNvSpPr txBox="1"/>
            <p:nvPr/>
          </p:nvSpPr>
          <p:spPr>
            <a:xfrm>
              <a:off x="7778836" y="1957904"/>
              <a:ext cx="10567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700" b="1" dirty="0">
                  <a:solidFill>
                    <a:schemeClr val="bg1"/>
                  </a:solidFill>
                  <a:latin typeface="+mj-ea"/>
                  <a:ea typeface="+mj-ea"/>
                </a:rPr>
                <a:t>數據資料</a:t>
              </a:r>
              <a:endParaRPr lang="ja-JP" altLang="en-US" sz="17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矩形: 圓角 457">
            <a:extLst>
              <a:ext uri="{FF2B5EF4-FFF2-40B4-BE49-F238E27FC236}">
                <a16:creationId xmlns:a16="http://schemas.microsoft.com/office/drawing/2014/main" id="{E30CA2BC-5DDE-532B-B949-E4C1D9A6D1AF}"/>
              </a:ext>
            </a:extLst>
          </p:cNvPr>
          <p:cNvSpPr/>
          <p:nvPr/>
        </p:nvSpPr>
        <p:spPr>
          <a:xfrm>
            <a:off x="4405115" y="1589552"/>
            <a:ext cx="4412763" cy="1405964"/>
          </a:xfrm>
          <a:prstGeom prst="roundRect">
            <a:avLst>
              <a:gd name="adj" fmla="val 4449"/>
            </a:avLst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264687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新管理指標的活用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8040" y="4562461"/>
            <a:ext cx="66479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新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管理指標的活用，繼續精進到準確運用，將是不斷努力的目標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91527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949140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92" name="群組 291">
            <a:extLst>
              <a:ext uri="{FF2B5EF4-FFF2-40B4-BE49-F238E27FC236}">
                <a16:creationId xmlns:a16="http://schemas.microsoft.com/office/drawing/2014/main" id="{484EB6DF-7E95-441A-0ADC-D4A21FA27A77}"/>
              </a:ext>
            </a:extLst>
          </p:cNvPr>
          <p:cNvGrpSpPr/>
          <p:nvPr/>
        </p:nvGrpSpPr>
        <p:grpSpPr>
          <a:xfrm>
            <a:off x="-5772" y="1727354"/>
            <a:ext cx="1056700" cy="968546"/>
            <a:chOff x="7778836" y="1772386"/>
            <a:chExt cx="1056700" cy="968546"/>
          </a:xfrm>
        </p:grpSpPr>
        <p:pic>
          <p:nvPicPr>
            <p:cNvPr id="293" name="圖片 292">
              <a:extLst>
                <a:ext uri="{FF2B5EF4-FFF2-40B4-BE49-F238E27FC236}">
                  <a16:creationId xmlns:a16="http://schemas.microsoft.com/office/drawing/2014/main" id="{B5D0C618-95FD-C4EB-E9D5-BE3D0755E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3401" y="1772386"/>
              <a:ext cx="1002803" cy="968546"/>
            </a:xfrm>
            <a:prstGeom prst="rect">
              <a:avLst/>
            </a:prstGeom>
          </p:spPr>
        </p:pic>
        <p:sp>
          <p:nvSpPr>
            <p:cNvPr id="294" name="TextBox 15">
              <a:extLst>
                <a:ext uri="{FF2B5EF4-FFF2-40B4-BE49-F238E27FC236}">
                  <a16:creationId xmlns:a16="http://schemas.microsoft.com/office/drawing/2014/main" id="{81F9D62F-2A4A-D025-842C-0035DBC0F213}"/>
                </a:ext>
              </a:extLst>
            </p:cNvPr>
            <p:cNvSpPr txBox="1"/>
            <p:nvPr/>
          </p:nvSpPr>
          <p:spPr>
            <a:xfrm>
              <a:off x="7778836" y="1957904"/>
              <a:ext cx="10567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700" b="1" dirty="0">
                  <a:solidFill>
                    <a:schemeClr val="bg1"/>
                  </a:solidFill>
                  <a:latin typeface="+mj-ea"/>
                  <a:ea typeface="+mj-ea"/>
                </a:rPr>
                <a:t>數據資料</a:t>
              </a:r>
              <a:endParaRPr lang="ja-JP" altLang="en-US" sz="17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2" name="群組 301">
            <a:extLst>
              <a:ext uri="{FF2B5EF4-FFF2-40B4-BE49-F238E27FC236}">
                <a16:creationId xmlns:a16="http://schemas.microsoft.com/office/drawing/2014/main" id="{8144BE73-6D39-A419-47D7-440FA5316E74}"/>
              </a:ext>
            </a:extLst>
          </p:cNvPr>
          <p:cNvGrpSpPr/>
          <p:nvPr/>
        </p:nvGrpSpPr>
        <p:grpSpPr>
          <a:xfrm>
            <a:off x="490034" y="2266815"/>
            <a:ext cx="747997" cy="1640078"/>
            <a:chOff x="572584" y="2356731"/>
            <a:chExt cx="747997" cy="1550162"/>
          </a:xfrm>
        </p:grpSpPr>
        <p:sp>
          <p:nvSpPr>
            <p:cNvPr id="297" name="手繪多邊形: 圖案 296">
              <a:extLst>
                <a:ext uri="{FF2B5EF4-FFF2-40B4-BE49-F238E27FC236}">
                  <a16:creationId xmlns:a16="http://schemas.microsoft.com/office/drawing/2014/main" id="{5E497C69-30FE-F7BC-DB3E-86014D4DFF0D}"/>
                </a:ext>
              </a:extLst>
            </p:cNvPr>
            <p:cNvSpPr/>
            <p:nvPr/>
          </p:nvSpPr>
          <p:spPr>
            <a:xfrm>
              <a:off x="598683" y="2459887"/>
              <a:ext cx="654843" cy="1419225"/>
            </a:xfrm>
            <a:custGeom>
              <a:avLst/>
              <a:gdLst>
                <a:gd name="connsiteX0" fmla="*/ 68435 w 779635"/>
                <a:gd name="connsiteY0" fmla="*/ 0 h 1575871"/>
                <a:gd name="connsiteX1" fmla="*/ 68435 w 779635"/>
                <a:gd name="connsiteY1" fmla="*/ 1419225 h 1575871"/>
                <a:gd name="connsiteX2" fmla="*/ 779635 w 779635"/>
                <a:gd name="connsiteY2" fmla="*/ 1476375 h 1575871"/>
                <a:gd name="connsiteX0" fmla="*/ 68435 w 779635"/>
                <a:gd name="connsiteY0" fmla="*/ 0 h 1575871"/>
                <a:gd name="connsiteX1" fmla="*/ 68435 w 779635"/>
                <a:gd name="connsiteY1" fmla="*/ 1419225 h 1575871"/>
                <a:gd name="connsiteX2" fmla="*/ 779635 w 779635"/>
                <a:gd name="connsiteY2" fmla="*/ 1476375 h 1575871"/>
                <a:gd name="connsiteX0" fmla="*/ 135660 w 846860"/>
                <a:gd name="connsiteY0" fmla="*/ 0 h 1507570"/>
                <a:gd name="connsiteX1" fmla="*/ 135660 w 846860"/>
                <a:gd name="connsiteY1" fmla="*/ 1419225 h 1507570"/>
                <a:gd name="connsiteX2" fmla="*/ 846860 w 846860"/>
                <a:gd name="connsiteY2" fmla="*/ 1476375 h 1507570"/>
                <a:gd name="connsiteX0" fmla="*/ 135660 w 846860"/>
                <a:gd name="connsiteY0" fmla="*/ 0 h 1507570"/>
                <a:gd name="connsiteX1" fmla="*/ 135660 w 846860"/>
                <a:gd name="connsiteY1" fmla="*/ 1419225 h 1507570"/>
                <a:gd name="connsiteX2" fmla="*/ 846860 w 846860"/>
                <a:gd name="connsiteY2" fmla="*/ 1476375 h 1507570"/>
                <a:gd name="connsiteX0" fmla="*/ 31124 w 742324"/>
                <a:gd name="connsiteY0" fmla="*/ 0 h 1507570"/>
                <a:gd name="connsiteX1" fmla="*/ 31124 w 742324"/>
                <a:gd name="connsiteY1" fmla="*/ 1419225 h 1507570"/>
                <a:gd name="connsiteX2" fmla="*/ 742324 w 742324"/>
                <a:gd name="connsiteY2" fmla="*/ 1476375 h 1507570"/>
                <a:gd name="connsiteX0" fmla="*/ 10706 w 721906"/>
                <a:gd name="connsiteY0" fmla="*/ 0 h 1507570"/>
                <a:gd name="connsiteX1" fmla="*/ 10706 w 721906"/>
                <a:gd name="connsiteY1" fmla="*/ 1419225 h 1507570"/>
                <a:gd name="connsiteX2" fmla="*/ 721906 w 721906"/>
                <a:gd name="connsiteY2" fmla="*/ 1476375 h 1507570"/>
                <a:gd name="connsiteX0" fmla="*/ 3779 w 714979"/>
                <a:gd name="connsiteY0" fmla="*/ 0 h 1507570"/>
                <a:gd name="connsiteX1" fmla="*/ 3779 w 714979"/>
                <a:gd name="connsiteY1" fmla="*/ 1419225 h 1507570"/>
                <a:gd name="connsiteX2" fmla="*/ 714979 w 714979"/>
                <a:gd name="connsiteY2" fmla="*/ 1476375 h 1507570"/>
                <a:gd name="connsiteX0" fmla="*/ 12700 w 723900"/>
                <a:gd name="connsiteY0" fmla="*/ 0 h 1507570"/>
                <a:gd name="connsiteX1" fmla="*/ 0 w 723900"/>
                <a:gd name="connsiteY1" fmla="*/ 1419225 h 1507570"/>
                <a:gd name="connsiteX2" fmla="*/ 723900 w 723900"/>
                <a:gd name="connsiteY2" fmla="*/ 1476375 h 1507570"/>
                <a:gd name="connsiteX0" fmla="*/ 12700 w 723900"/>
                <a:gd name="connsiteY0" fmla="*/ 0 h 1507570"/>
                <a:gd name="connsiteX1" fmla="*/ 0 w 723900"/>
                <a:gd name="connsiteY1" fmla="*/ 1419225 h 1507570"/>
                <a:gd name="connsiteX2" fmla="*/ 723900 w 723900"/>
                <a:gd name="connsiteY2" fmla="*/ 1476375 h 1507570"/>
                <a:gd name="connsiteX0" fmla="*/ 12700 w 120650"/>
                <a:gd name="connsiteY0" fmla="*/ 0 h 1466302"/>
                <a:gd name="connsiteX1" fmla="*/ 0 w 120650"/>
                <a:gd name="connsiteY1" fmla="*/ 1419225 h 1466302"/>
                <a:gd name="connsiteX2" fmla="*/ 120650 w 120650"/>
                <a:gd name="connsiteY2" fmla="*/ 1425575 h 1466302"/>
                <a:gd name="connsiteX0" fmla="*/ 12700 w 120650"/>
                <a:gd name="connsiteY0" fmla="*/ 0 h 1426056"/>
                <a:gd name="connsiteX1" fmla="*/ 0 w 120650"/>
                <a:gd name="connsiteY1" fmla="*/ 1419225 h 1426056"/>
                <a:gd name="connsiteX2" fmla="*/ 120650 w 120650"/>
                <a:gd name="connsiteY2" fmla="*/ 1425575 h 1426056"/>
                <a:gd name="connsiteX0" fmla="*/ 12700 w 123825"/>
                <a:gd name="connsiteY0" fmla="*/ 0 h 1419739"/>
                <a:gd name="connsiteX1" fmla="*/ 0 w 123825"/>
                <a:gd name="connsiteY1" fmla="*/ 1419225 h 1419739"/>
                <a:gd name="connsiteX2" fmla="*/ 123825 w 123825"/>
                <a:gd name="connsiteY2" fmla="*/ 1416050 h 1419739"/>
                <a:gd name="connsiteX0" fmla="*/ 12700 w 123825"/>
                <a:gd name="connsiteY0" fmla="*/ 0 h 1423847"/>
                <a:gd name="connsiteX1" fmla="*/ 0 w 123825"/>
                <a:gd name="connsiteY1" fmla="*/ 1419225 h 1423847"/>
                <a:gd name="connsiteX2" fmla="*/ 123825 w 123825"/>
                <a:gd name="connsiteY2" fmla="*/ 1423193 h 1423847"/>
                <a:gd name="connsiteX0" fmla="*/ 12700 w 123825"/>
                <a:gd name="connsiteY0" fmla="*/ 0 h 1419739"/>
                <a:gd name="connsiteX1" fmla="*/ 0 w 123825"/>
                <a:gd name="connsiteY1" fmla="*/ 1419225 h 1419739"/>
                <a:gd name="connsiteX2" fmla="*/ 123825 w 123825"/>
                <a:gd name="connsiteY2" fmla="*/ 1416049 h 1419739"/>
                <a:gd name="connsiteX0" fmla="*/ 12700 w 326231"/>
                <a:gd name="connsiteY0" fmla="*/ 0 h 1419225"/>
                <a:gd name="connsiteX1" fmla="*/ 0 w 326231"/>
                <a:gd name="connsiteY1" fmla="*/ 1419225 h 1419225"/>
                <a:gd name="connsiteX2" fmla="*/ 326231 w 326231"/>
                <a:gd name="connsiteY2" fmla="*/ 1418431 h 1419225"/>
                <a:gd name="connsiteX0" fmla="*/ 12700 w 654843"/>
                <a:gd name="connsiteY0" fmla="*/ 0 h 1419225"/>
                <a:gd name="connsiteX1" fmla="*/ 0 w 654843"/>
                <a:gd name="connsiteY1" fmla="*/ 1419225 h 1419225"/>
                <a:gd name="connsiteX2" fmla="*/ 654843 w 654843"/>
                <a:gd name="connsiteY2" fmla="*/ 1418431 h 1419225"/>
                <a:gd name="connsiteX0" fmla="*/ 5556 w 654843"/>
                <a:gd name="connsiteY0" fmla="*/ 0 h 1419225"/>
                <a:gd name="connsiteX1" fmla="*/ 0 w 654843"/>
                <a:gd name="connsiteY1" fmla="*/ 1419225 h 1419225"/>
                <a:gd name="connsiteX2" fmla="*/ 654843 w 654843"/>
                <a:gd name="connsiteY2" fmla="*/ 1418431 h 1419225"/>
                <a:gd name="connsiteX0" fmla="*/ 5556 w 654843"/>
                <a:gd name="connsiteY0" fmla="*/ 0 h 1419225"/>
                <a:gd name="connsiteX1" fmla="*/ 0 w 654843"/>
                <a:gd name="connsiteY1" fmla="*/ 1419225 h 1419225"/>
                <a:gd name="connsiteX2" fmla="*/ 654843 w 654843"/>
                <a:gd name="connsiteY2" fmla="*/ 1418431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4843" h="1419225">
                  <a:moveTo>
                    <a:pt x="5556" y="0"/>
                  </a:moveTo>
                  <a:cubicBezTo>
                    <a:pt x="6614" y="626268"/>
                    <a:pt x="3106" y="855528"/>
                    <a:pt x="0" y="1419225"/>
                  </a:cubicBezTo>
                  <a:lnTo>
                    <a:pt x="654843" y="1418431"/>
                  </a:lnTo>
                </a:path>
              </a:pathLst>
            </a:custGeom>
            <a:noFill/>
            <a:ln w="19050" cap="rnd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0" name="手繪多邊形: 圖案 299">
              <a:extLst>
                <a:ext uri="{FF2B5EF4-FFF2-40B4-BE49-F238E27FC236}">
                  <a16:creationId xmlns:a16="http://schemas.microsoft.com/office/drawing/2014/main" id="{B466CB89-0059-837E-BD5D-BDB6F1058657}"/>
                </a:ext>
              </a:extLst>
            </p:cNvPr>
            <p:cNvSpPr/>
            <p:nvPr/>
          </p:nvSpPr>
          <p:spPr>
            <a:xfrm>
              <a:off x="572584" y="2356731"/>
              <a:ext cx="60325" cy="117475"/>
            </a:xfrm>
            <a:custGeom>
              <a:avLst/>
              <a:gdLst>
                <a:gd name="connsiteX0" fmla="*/ 0 w 60325"/>
                <a:gd name="connsiteY0" fmla="*/ 0 h 117475"/>
                <a:gd name="connsiteX1" fmla="*/ 60325 w 60325"/>
                <a:gd name="connsiteY1" fmla="*/ 0 h 117475"/>
                <a:gd name="connsiteX2" fmla="*/ 60325 w 60325"/>
                <a:gd name="connsiteY2" fmla="*/ 100277 h 117475"/>
                <a:gd name="connsiteX3" fmla="*/ 43127 w 60325"/>
                <a:gd name="connsiteY3" fmla="*/ 117475 h 117475"/>
                <a:gd name="connsiteX4" fmla="*/ 17198 w 60325"/>
                <a:gd name="connsiteY4" fmla="*/ 117475 h 117475"/>
                <a:gd name="connsiteX5" fmla="*/ 0 w 60325"/>
                <a:gd name="connsiteY5" fmla="*/ 100277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25" h="117475">
                  <a:moveTo>
                    <a:pt x="0" y="0"/>
                  </a:moveTo>
                  <a:lnTo>
                    <a:pt x="60325" y="0"/>
                  </a:lnTo>
                  <a:lnTo>
                    <a:pt x="60325" y="100277"/>
                  </a:lnTo>
                  <a:cubicBezTo>
                    <a:pt x="60325" y="109775"/>
                    <a:pt x="52625" y="117475"/>
                    <a:pt x="43127" y="117475"/>
                  </a:cubicBezTo>
                  <a:lnTo>
                    <a:pt x="17198" y="117475"/>
                  </a:lnTo>
                  <a:cubicBezTo>
                    <a:pt x="7700" y="117475"/>
                    <a:pt x="0" y="109775"/>
                    <a:pt x="0" y="10027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01" name="手繪多邊形: 圖案 300">
              <a:extLst>
                <a:ext uri="{FF2B5EF4-FFF2-40B4-BE49-F238E27FC236}">
                  <a16:creationId xmlns:a16="http://schemas.microsoft.com/office/drawing/2014/main" id="{490FCD9E-3AB7-56F2-5622-8967DDD2BC7D}"/>
                </a:ext>
              </a:extLst>
            </p:cNvPr>
            <p:cNvSpPr/>
            <p:nvPr/>
          </p:nvSpPr>
          <p:spPr>
            <a:xfrm rot="5400000">
              <a:off x="1231681" y="3817993"/>
              <a:ext cx="60325" cy="117475"/>
            </a:xfrm>
            <a:custGeom>
              <a:avLst/>
              <a:gdLst>
                <a:gd name="connsiteX0" fmla="*/ 0 w 60325"/>
                <a:gd name="connsiteY0" fmla="*/ 0 h 117475"/>
                <a:gd name="connsiteX1" fmla="*/ 60325 w 60325"/>
                <a:gd name="connsiteY1" fmla="*/ 0 h 117475"/>
                <a:gd name="connsiteX2" fmla="*/ 60325 w 60325"/>
                <a:gd name="connsiteY2" fmla="*/ 100277 h 117475"/>
                <a:gd name="connsiteX3" fmla="*/ 43127 w 60325"/>
                <a:gd name="connsiteY3" fmla="*/ 117475 h 117475"/>
                <a:gd name="connsiteX4" fmla="*/ 17198 w 60325"/>
                <a:gd name="connsiteY4" fmla="*/ 117475 h 117475"/>
                <a:gd name="connsiteX5" fmla="*/ 0 w 60325"/>
                <a:gd name="connsiteY5" fmla="*/ 100277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25" h="117475">
                  <a:moveTo>
                    <a:pt x="0" y="0"/>
                  </a:moveTo>
                  <a:lnTo>
                    <a:pt x="60325" y="0"/>
                  </a:lnTo>
                  <a:lnTo>
                    <a:pt x="60325" y="100277"/>
                  </a:lnTo>
                  <a:cubicBezTo>
                    <a:pt x="60325" y="109775"/>
                    <a:pt x="52625" y="117475"/>
                    <a:pt x="43127" y="117475"/>
                  </a:cubicBezTo>
                  <a:lnTo>
                    <a:pt x="17198" y="117475"/>
                  </a:lnTo>
                  <a:cubicBezTo>
                    <a:pt x="7700" y="117475"/>
                    <a:pt x="0" y="109775"/>
                    <a:pt x="0" y="10027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03" name="群組 302">
            <a:extLst>
              <a:ext uri="{FF2B5EF4-FFF2-40B4-BE49-F238E27FC236}">
                <a16:creationId xmlns:a16="http://schemas.microsoft.com/office/drawing/2014/main" id="{5C380C11-7712-5BD3-9FC9-E86459CA85F6}"/>
              </a:ext>
            </a:extLst>
          </p:cNvPr>
          <p:cNvGrpSpPr/>
          <p:nvPr/>
        </p:nvGrpSpPr>
        <p:grpSpPr>
          <a:xfrm>
            <a:off x="-194232" y="949673"/>
            <a:ext cx="4280410" cy="472485"/>
            <a:chOff x="-2503176" y="742520"/>
            <a:chExt cx="4280410" cy="472485"/>
          </a:xfrm>
        </p:grpSpPr>
        <p:grpSp>
          <p:nvGrpSpPr>
            <p:cNvPr id="304" name="群組 303">
              <a:extLst>
                <a:ext uri="{FF2B5EF4-FFF2-40B4-BE49-F238E27FC236}">
                  <a16:creationId xmlns:a16="http://schemas.microsoft.com/office/drawing/2014/main" id="{4343E053-4B83-C902-EBDB-471A8D480106}"/>
                </a:ext>
              </a:extLst>
            </p:cNvPr>
            <p:cNvGrpSpPr/>
            <p:nvPr/>
          </p:nvGrpSpPr>
          <p:grpSpPr>
            <a:xfrm flipV="1">
              <a:off x="-2503176" y="864753"/>
              <a:ext cx="4280410" cy="350252"/>
              <a:chOff x="-5773083" y="5544036"/>
              <a:chExt cx="13095526" cy="1071563"/>
            </a:xfrm>
          </p:grpSpPr>
          <p:sp>
            <p:nvSpPr>
              <p:cNvPr id="306" name="Line 20">
                <a:extLst>
                  <a:ext uri="{FF2B5EF4-FFF2-40B4-BE49-F238E27FC236}">
                    <a16:creationId xmlns:a16="http://schemas.microsoft.com/office/drawing/2014/main" id="{2A9F1A63-AEF3-87D0-AAC2-438ABC35092D}"/>
                  </a:ext>
                </a:extLst>
              </p:cNvPr>
              <p:cNvSpPr/>
              <p:nvPr/>
            </p:nvSpPr>
            <p:spPr bwMode="auto">
              <a:xfrm>
                <a:off x="-5773083" y="6186490"/>
                <a:ext cx="1263990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07" name="Freeform 1001">
                <a:extLst>
                  <a:ext uri="{FF2B5EF4-FFF2-40B4-BE49-F238E27FC236}">
                    <a16:creationId xmlns:a16="http://schemas.microsoft.com/office/drawing/2014/main" id="{5FFE601C-30B7-9980-E347-7368D38F76D7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8" name="Freeform 1002">
                <a:extLst>
                  <a:ext uri="{FF2B5EF4-FFF2-40B4-BE49-F238E27FC236}">
                    <a16:creationId xmlns:a16="http://schemas.microsoft.com/office/drawing/2014/main" id="{444EB031-FB6D-2633-6983-35B5F79F737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9" name="Freeform 1003">
                <a:extLst>
                  <a:ext uri="{FF2B5EF4-FFF2-40B4-BE49-F238E27FC236}">
                    <a16:creationId xmlns:a16="http://schemas.microsoft.com/office/drawing/2014/main" id="{2262D654-92E8-A188-F100-B7B3DC6DED3F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05" name="TextBox 15">
              <a:extLst>
                <a:ext uri="{FF2B5EF4-FFF2-40B4-BE49-F238E27FC236}">
                  <a16:creationId xmlns:a16="http://schemas.microsoft.com/office/drawing/2014/main" id="{C5D09337-69C0-49B7-EE5F-68FB37BDFE26}"/>
                </a:ext>
              </a:extLst>
            </p:cNvPr>
            <p:cNvSpPr txBox="1"/>
            <p:nvPr/>
          </p:nvSpPr>
          <p:spPr>
            <a:xfrm>
              <a:off x="-1840199" y="742520"/>
              <a:ext cx="30572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影像可視化的實現：可視化介面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6" name="群組 295">
            <a:extLst>
              <a:ext uri="{FF2B5EF4-FFF2-40B4-BE49-F238E27FC236}">
                <a16:creationId xmlns:a16="http://schemas.microsoft.com/office/drawing/2014/main" id="{E628F868-982B-D818-A09C-1ED3FD177CE8}"/>
              </a:ext>
            </a:extLst>
          </p:cNvPr>
          <p:cNvGrpSpPr/>
          <p:nvPr/>
        </p:nvGrpSpPr>
        <p:grpSpPr>
          <a:xfrm>
            <a:off x="1224171" y="1964450"/>
            <a:ext cx="2846179" cy="2332385"/>
            <a:chOff x="1344821" y="1964450"/>
            <a:chExt cx="2846179" cy="2332385"/>
          </a:xfrm>
        </p:grpSpPr>
        <p:sp>
          <p:nvSpPr>
            <p:cNvPr id="295" name="矩形: 圓角 294">
              <a:extLst>
                <a:ext uri="{FF2B5EF4-FFF2-40B4-BE49-F238E27FC236}">
                  <a16:creationId xmlns:a16="http://schemas.microsoft.com/office/drawing/2014/main" id="{D0236F93-0710-B3A1-E73D-49835B7098C3}"/>
                </a:ext>
              </a:extLst>
            </p:cNvPr>
            <p:cNvSpPr/>
            <p:nvPr/>
          </p:nvSpPr>
          <p:spPr>
            <a:xfrm>
              <a:off x="1511300" y="2146588"/>
              <a:ext cx="2520950" cy="338554"/>
            </a:xfrm>
            <a:prstGeom prst="roundRect">
              <a:avLst>
                <a:gd name="adj" fmla="val 12586"/>
              </a:avLst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AF56C307-AD54-E976-E98B-3BCF55E59942}"/>
                </a:ext>
              </a:extLst>
            </p:cNvPr>
            <p:cNvSpPr txBox="1"/>
            <p:nvPr/>
          </p:nvSpPr>
          <p:spPr>
            <a:xfrm>
              <a:off x="2145054" y="1964450"/>
              <a:ext cx="1245712" cy="374571"/>
            </a:xfrm>
            <a:prstGeom prst="roundRect">
              <a:avLst>
                <a:gd name="adj" fmla="val 9038"/>
              </a:avLst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可視化界面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91" name="群組 290">
              <a:extLst>
                <a:ext uri="{FF2B5EF4-FFF2-40B4-BE49-F238E27FC236}">
                  <a16:creationId xmlns:a16="http://schemas.microsoft.com/office/drawing/2014/main" id="{3438B488-8E6E-05F4-4549-AB3FA070B8B6}"/>
                </a:ext>
              </a:extLst>
            </p:cNvPr>
            <p:cNvGrpSpPr/>
            <p:nvPr/>
          </p:nvGrpSpPr>
          <p:grpSpPr>
            <a:xfrm>
              <a:off x="1344821" y="2281585"/>
              <a:ext cx="2846179" cy="2015250"/>
              <a:chOff x="3372609" y="2041955"/>
              <a:chExt cx="2531413" cy="1792379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EE6B905B-06AC-F29E-147B-AA3C8A7441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92419" y="2061005"/>
                <a:ext cx="2491794" cy="1434670"/>
              </a:xfrm>
              <a:prstGeom prst="roundRect">
                <a:avLst>
                  <a:gd name="adj" fmla="val 505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90" name="圖片 289">
                <a:extLst>
                  <a:ext uri="{FF2B5EF4-FFF2-40B4-BE49-F238E27FC236}">
                    <a16:creationId xmlns:a16="http://schemas.microsoft.com/office/drawing/2014/main" id="{A4868887-511D-25CE-9907-B18A3767B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2609" y="2041955"/>
                <a:ext cx="2531413" cy="1792379"/>
              </a:xfrm>
              <a:prstGeom prst="rect">
                <a:avLst/>
              </a:prstGeom>
            </p:spPr>
          </p:pic>
        </p:grpSp>
      </p:grpSp>
      <p:grpSp>
        <p:nvGrpSpPr>
          <p:cNvPr id="393" name="群組 392">
            <a:extLst>
              <a:ext uri="{FF2B5EF4-FFF2-40B4-BE49-F238E27FC236}">
                <a16:creationId xmlns:a16="http://schemas.microsoft.com/office/drawing/2014/main" id="{258789FD-90A4-0DB3-45B9-72A294810F64}"/>
              </a:ext>
            </a:extLst>
          </p:cNvPr>
          <p:cNvGrpSpPr/>
          <p:nvPr/>
        </p:nvGrpSpPr>
        <p:grpSpPr>
          <a:xfrm>
            <a:off x="2149578" y="3050858"/>
            <a:ext cx="2535677" cy="1194741"/>
            <a:chOff x="2149578" y="3050858"/>
            <a:chExt cx="2535677" cy="1194741"/>
          </a:xfrm>
        </p:grpSpPr>
        <p:sp>
          <p:nvSpPr>
            <p:cNvPr id="314" name="矩形: 圓角 313">
              <a:extLst>
                <a:ext uri="{FF2B5EF4-FFF2-40B4-BE49-F238E27FC236}">
                  <a16:creationId xmlns:a16="http://schemas.microsoft.com/office/drawing/2014/main" id="{1CF0308F-2F16-7D70-38AA-CA56F95016EB}"/>
                </a:ext>
              </a:extLst>
            </p:cNvPr>
            <p:cNvSpPr/>
            <p:nvPr/>
          </p:nvSpPr>
          <p:spPr>
            <a:xfrm>
              <a:off x="2149578" y="3126728"/>
              <a:ext cx="995363" cy="351772"/>
            </a:xfrm>
            <a:prstGeom prst="roundRect">
              <a:avLst>
                <a:gd name="adj" fmla="val 12586"/>
              </a:avLst>
            </a:prstGeom>
            <a:noFill/>
            <a:ln w="28575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392" name="群組 391">
              <a:extLst>
                <a:ext uri="{FF2B5EF4-FFF2-40B4-BE49-F238E27FC236}">
                  <a16:creationId xmlns:a16="http://schemas.microsoft.com/office/drawing/2014/main" id="{267E6732-CE0C-5F49-1D80-C55F02D9FFC1}"/>
                </a:ext>
              </a:extLst>
            </p:cNvPr>
            <p:cNvGrpSpPr/>
            <p:nvPr/>
          </p:nvGrpSpPr>
          <p:grpSpPr>
            <a:xfrm>
              <a:off x="3043968" y="3050858"/>
              <a:ext cx="1641287" cy="1194741"/>
              <a:chOff x="3043968" y="3050858"/>
              <a:chExt cx="1641287" cy="1194741"/>
            </a:xfrm>
          </p:grpSpPr>
          <p:cxnSp>
            <p:nvCxnSpPr>
              <p:cNvPr id="375" name="直線接點 374">
                <a:extLst>
                  <a:ext uri="{FF2B5EF4-FFF2-40B4-BE49-F238E27FC236}">
                    <a16:creationId xmlns:a16="http://schemas.microsoft.com/office/drawing/2014/main" id="{79E6F31A-2897-B352-1627-B515C6420B24}"/>
                  </a:ext>
                </a:extLst>
              </p:cNvPr>
              <p:cNvCxnSpPr>
                <a:cxnSpLocks/>
                <a:stCxn id="378" idx="4"/>
                <a:endCxn id="378" idx="5"/>
              </p:cNvCxnSpPr>
              <p:nvPr/>
            </p:nvCxnSpPr>
            <p:spPr>
              <a:xfrm>
                <a:off x="3129600" y="3130726"/>
                <a:ext cx="1389854" cy="88003"/>
              </a:xfrm>
              <a:prstGeom prst="line">
                <a:avLst/>
              </a:prstGeom>
              <a:ln w="31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線接點 375">
                <a:extLst>
                  <a:ext uri="{FF2B5EF4-FFF2-40B4-BE49-F238E27FC236}">
                    <a16:creationId xmlns:a16="http://schemas.microsoft.com/office/drawing/2014/main" id="{5256C1DF-9078-CF8D-C094-C49D85774993}"/>
                  </a:ext>
                </a:extLst>
              </p:cNvPr>
              <p:cNvCxnSpPr>
                <a:cxnSpLocks/>
                <a:endCxn id="378" idx="0"/>
              </p:cNvCxnSpPr>
              <p:nvPr/>
            </p:nvCxnSpPr>
            <p:spPr>
              <a:xfrm>
                <a:off x="3141132" y="3496096"/>
                <a:ext cx="1376214" cy="749503"/>
              </a:xfrm>
              <a:prstGeom prst="line">
                <a:avLst/>
              </a:prstGeom>
              <a:ln w="31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8" name="梯形 377">
                <a:extLst>
                  <a:ext uri="{FF2B5EF4-FFF2-40B4-BE49-F238E27FC236}">
                    <a16:creationId xmlns:a16="http://schemas.microsoft.com/office/drawing/2014/main" id="{B141E15B-0AD3-0CF7-5D1B-4EB664A5D491}"/>
                  </a:ext>
                </a:extLst>
              </p:cNvPr>
              <p:cNvSpPr/>
              <p:nvPr/>
            </p:nvSpPr>
            <p:spPr>
              <a:xfrm rot="17160000">
                <a:off x="3370776" y="2724050"/>
                <a:ext cx="987672" cy="1641287"/>
              </a:xfrm>
              <a:custGeom>
                <a:avLst/>
                <a:gdLst>
                  <a:gd name="connsiteX0" fmla="*/ 0 w 595105"/>
                  <a:gd name="connsiteY0" fmla="*/ 1442839 h 1442839"/>
                  <a:gd name="connsiteX1" fmla="*/ 148776 w 595105"/>
                  <a:gd name="connsiteY1" fmla="*/ 0 h 1442839"/>
                  <a:gd name="connsiteX2" fmla="*/ 446329 w 595105"/>
                  <a:gd name="connsiteY2" fmla="*/ 0 h 1442839"/>
                  <a:gd name="connsiteX3" fmla="*/ 595105 w 595105"/>
                  <a:gd name="connsiteY3" fmla="*/ 1442839 h 1442839"/>
                  <a:gd name="connsiteX4" fmla="*/ 0 w 595105"/>
                  <a:gd name="connsiteY4" fmla="*/ 1442839 h 1442839"/>
                  <a:gd name="connsiteX0" fmla="*/ 0 w 680472"/>
                  <a:gd name="connsiteY0" fmla="*/ 1447500 h 1447500"/>
                  <a:gd name="connsiteX1" fmla="*/ 234143 w 680472"/>
                  <a:gd name="connsiteY1" fmla="*/ 0 h 1447500"/>
                  <a:gd name="connsiteX2" fmla="*/ 531696 w 680472"/>
                  <a:gd name="connsiteY2" fmla="*/ 0 h 1447500"/>
                  <a:gd name="connsiteX3" fmla="*/ 680472 w 680472"/>
                  <a:gd name="connsiteY3" fmla="*/ 1442839 h 1447500"/>
                  <a:gd name="connsiteX4" fmla="*/ 0 w 680472"/>
                  <a:gd name="connsiteY4" fmla="*/ 1447500 h 1447500"/>
                  <a:gd name="connsiteX0" fmla="*/ 0 w 686650"/>
                  <a:gd name="connsiteY0" fmla="*/ 1486428 h 1486428"/>
                  <a:gd name="connsiteX1" fmla="*/ 240321 w 686650"/>
                  <a:gd name="connsiteY1" fmla="*/ 0 h 1486428"/>
                  <a:gd name="connsiteX2" fmla="*/ 537874 w 686650"/>
                  <a:gd name="connsiteY2" fmla="*/ 0 h 1486428"/>
                  <a:gd name="connsiteX3" fmla="*/ 686650 w 686650"/>
                  <a:gd name="connsiteY3" fmla="*/ 1442839 h 1486428"/>
                  <a:gd name="connsiteX4" fmla="*/ 0 w 686650"/>
                  <a:gd name="connsiteY4" fmla="*/ 1486428 h 1486428"/>
                  <a:gd name="connsiteX0" fmla="*/ 0 w 967729"/>
                  <a:gd name="connsiteY0" fmla="*/ 1486428 h 1486428"/>
                  <a:gd name="connsiteX1" fmla="*/ 240321 w 967729"/>
                  <a:gd name="connsiteY1" fmla="*/ 0 h 1486428"/>
                  <a:gd name="connsiteX2" fmla="*/ 537874 w 967729"/>
                  <a:gd name="connsiteY2" fmla="*/ 0 h 1486428"/>
                  <a:gd name="connsiteX3" fmla="*/ 967729 w 967729"/>
                  <a:gd name="connsiteY3" fmla="*/ 1213608 h 1486428"/>
                  <a:gd name="connsiteX4" fmla="*/ 0 w 967729"/>
                  <a:gd name="connsiteY4" fmla="*/ 1486428 h 1486428"/>
                  <a:gd name="connsiteX0" fmla="*/ 0 w 967729"/>
                  <a:gd name="connsiteY0" fmla="*/ 1594415 h 1594415"/>
                  <a:gd name="connsiteX1" fmla="*/ 240321 w 967729"/>
                  <a:gd name="connsiteY1" fmla="*/ 107987 h 1594415"/>
                  <a:gd name="connsiteX2" fmla="*/ 586181 w 967729"/>
                  <a:gd name="connsiteY2" fmla="*/ 0 h 1594415"/>
                  <a:gd name="connsiteX3" fmla="*/ 967729 w 967729"/>
                  <a:gd name="connsiteY3" fmla="*/ 1321595 h 1594415"/>
                  <a:gd name="connsiteX4" fmla="*/ 0 w 967729"/>
                  <a:gd name="connsiteY4" fmla="*/ 1594415 h 1594415"/>
                  <a:gd name="connsiteX0" fmla="*/ 0 w 961837"/>
                  <a:gd name="connsiteY0" fmla="*/ 1594415 h 1594415"/>
                  <a:gd name="connsiteX1" fmla="*/ 240321 w 961837"/>
                  <a:gd name="connsiteY1" fmla="*/ 107987 h 1594415"/>
                  <a:gd name="connsiteX2" fmla="*/ 586181 w 961837"/>
                  <a:gd name="connsiteY2" fmla="*/ 0 h 1594415"/>
                  <a:gd name="connsiteX3" fmla="*/ 961837 w 961837"/>
                  <a:gd name="connsiteY3" fmla="*/ 1318330 h 1594415"/>
                  <a:gd name="connsiteX4" fmla="*/ 0 w 961837"/>
                  <a:gd name="connsiteY4" fmla="*/ 1594415 h 1594415"/>
                  <a:gd name="connsiteX0" fmla="*/ 0 w 968384"/>
                  <a:gd name="connsiteY0" fmla="*/ 1594415 h 1594415"/>
                  <a:gd name="connsiteX1" fmla="*/ 240321 w 968384"/>
                  <a:gd name="connsiteY1" fmla="*/ 107987 h 1594415"/>
                  <a:gd name="connsiteX2" fmla="*/ 586181 w 968384"/>
                  <a:gd name="connsiteY2" fmla="*/ 0 h 1594415"/>
                  <a:gd name="connsiteX3" fmla="*/ 968384 w 968384"/>
                  <a:gd name="connsiteY3" fmla="*/ 1323883 h 1594415"/>
                  <a:gd name="connsiteX4" fmla="*/ 0 w 968384"/>
                  <a:gd name="connsiteY4" fmla="*/ 1594415 h 1594415"/>
                  <a:gd name="connsiteX0" fmla="*/ 0 w 968384"/>
                  <a:gd name="connsiteY0" fmla="*/ 1594415 h 1594415"/>
                  <a:gd name="connsiteX1" fmla="*/ 240321 w 968384"/>
                  <a:gd name="connsiteY1" fmla="*/ 107987 h 1594415"/>
                  <a:gd name="connsiteX2" fmla="*/ 545202 w 968384"/>
                  <a:gd name="connsiteY2" fmla="*/ 23473 h 1594415"/>
                  <a:gd name="connsiteX3" fmla="*/ 586181 w 968384"/>
                  <a:gd name="connsiteY3" fmla="*/ 0 h 1594415"/>
                  <a:gd name="connsiteX4" fmla="*/ 968384 w 968384"/>
                  <a:gd name="connsiteY4" fmla="*/ 1323883 h 1594415"/>
                  <a:gd name="connsiteX5" fmla="*/ 0 w 968384"/>
                  <a:gd name="connsiteY5" fmla="*/ 1594415 h 159441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545202 w 968384"/>
                  <a:gd name="connsiteY2" fmla="*/ 23473 h 1594415"/>
                  <a:gd name="connsiteX3" fmla="*/ 586181 w 968384"/>
                  <a:gd name="connsiteY3" fmla="*/ 0 h 1594415"/>
                  <a:gd name="connsiteX4" fmla="*/ 968384 w 968384"/>
                  <a:gd name="connsiteY4" fmla="*/ 1323883 h 1594415"/>
                  <a:gd name="connsiteX5" fmla="*/ 0 w 968384"/>
                  <a:gd name="connsiteY5" fmla="*/ 1594415 h 1594415"/>
                  <a:gd name="connsiteX0" fmla="*/ 0 w 968384"/>
                  <a:gd name="connsiteY0" fmla="*/ 1615495 h 1615495"/>
                  <a:gd name="connsiteX1" fmla="*/ 241937 w 968384"/>
                  <a:gd name="connsiteY1" fmla="*/ 108786 h 1615495"/>
                  <a:gd name="connsiteX2" fmla="*/ 277708 w 968384"/>
                  <a:gd name="connsiteY2" fmla="*/ 113823 h 1615495"/>
                  <a:gd name="connsiteX3" fmla="*/ 545202 w 968384"/>
                  <a:gd name="connsiteY3" fmla="*/ 44553 h 1615495"/>
                  <a:gd name="connsiteX4" fmla="*/ 586181 w 968384"/>
                  <a:gd name="connsiteY4" fmla="*/ 21080 h 1615495"/>
                  <a:gd name="connsiteX5" fmla="*/ 968384 w 968384"/>
                  <a:gd name="connsiteY5" fmla="*/ 1344963 h 1615495"/>
                  <a:gd name="connsiteX6" fmla="*/ 0 w 968384"/>
                  <a:gd name="connsiteY6" fmla="*/ 1615495 h 161549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277708 w 968384"/>
                  <a:gd name="connsiteY2" fmla="*/ 92743 h 1594415"/>
                  <a:gd name="connsiteX3" fmla="*/ 545202 w 968384"/>
                  <a:gd name="connsiteY3" fmla="*/ 23473 h 1594415"/>
                  <a:gd name="connsiteX4" fmla="*/ 586181 w 968384"/>
                  <a:gd name="connsiteY4" fmla="*/ 0 h 1594415"/>
                  <a:gd name="connsiteX5" fmla="*/ 968384 w 968384"/>
                  <a:gd name="connsiteY5" fmla="*/ 1323883 h 1594415"/>
                  <a:gd name="connsiteX6" fmla="*/ 0 w 968384"/>
                  <a:gd name="connsiteY6" fmla="*/ 1594415 h 159441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277708 w 968384"/>
                  <a:gd name="connsiteY2" fmla="*/ 92743 h 1594415"/>
                  <a:gd name="connsiteX3" fmla="*/ 545202 w 968384"/>
                  <a:gd name="connsiteY3" fmla="*/ 23473 h 1594415"/>
                  <a:gd name="connsiteX4" fmla="*/ 586181 w 968384"/>
                  <a:gd name="connsiteY4" fmla="*/ 0 h 1594415"/>
                  <a:gd name="connsiteX5" fmla="*/ 968384 w 968384"/>
                  <a:gd name="connsiteY5" fmla="*/ 1323883 h 1594415"/>
                  <a:gd name="connsiteX6" fmla="*/ 64536 w 968384"/>
                  <a:gd name="connsiteY6" fmla="*/ 1560926 h 1594415"/>
                  <a:gd name="connsiteX7" fmla="*/ 0 w 968384"/>
                  <a:gd name="connsiteY7" fmla="*/ 1594415 h 1594415"/>
                  <a:gd name="connsiteX0" fmla="*/ 0 w 1012957"/>
                  <a:gd name="connsiteY0" fmla="*/ 1594415 h 1594415"/>
                  <a:gd name="connsiteX1" fmla="*/ 241937 w 1012957"/>
                  <a:gd name="connsiteY1" fmla="*/ 87706 h 1594415"/>
                  <a:gd name="connsiteX2" fmla="*/ 277708 w 1012957"/>
                  <a:gd name="connsiteY2" fmla="*/ 92743 h 1594415"/>
                  <a:gd name="connsiteX3" fmla="*/ 545202 w 1012957"/>
                  <a:gd name="connsiteY3" fmla="*/ 23473 h 1594415"/>
                  <a:gd name="connsiteX4" fmla="*/ 586181 w 1012957"/>
                  <a:gd name="connsiteY4" fmla="*/ 0 h 1594415"/>
                  <a:gd name="connsiteX5" fmla="*/ 968384 w 1012957"/>
                  <a:gd name="connsiteY5" fmla="*/ 1323883 h 1594415"/>
                  <a:gd name="connsiteX6" fmla="*/ 902649 w 1012957"/>
                  <a:gd name="connsiteY6" fmla="*/ 1330510 h 1594415"/>
                  <a:gd name="connsiteX7" fmla="*/ 64536 w 1012957"/>
                  <a:gd name="connsiteY7" fmla="*/ 1560926 h 1594415"/>
                  <a:gd name="connsiteX8" fmla="*/ 0 w 1012957"/>
                  <a:gd name="connsiteY8" fmla="*/ 1594415 h 1594415"/>
                  <a:gd name="connsiteX0" fmla="*/ 0 w 985529"/>
                  <a:gd name="connsiteY0" fmla="*/ 1594415 h 1594415"/>
                  <a:gd name="connsiteX1" fmla="*/ 241937 w 985529"/>
                  <a:gd name="connsiteY1" fmla="*/ 87706 h 1594415"/>
                  <a:gd name="connsiteX2" fmla="*/ 277708 w 985529"/>
                  <a:gd name="connsiteY2" fmla="*/ 92743 h 1594415"/>
                  <a:gd name="connsiteX3" fmla="*/ 545202 w 985529"/>
                  <a:gd name="connsiteY3" fmla="*/ 23473 h 1594415"/>
                  <a:gd name="connsiteX4" fmla="*/ 586181 w 985529"/>
                  <a:gd name="connsiteY4" fmla="*/ 0 h 1594415"/>
                  <a:gd name="connsiteX5" fmla="*/ 968384 w 985529"/>
                  <a:gd name="connsiteY5" fmla="*/ 1323883 h 1594415"/>
                  <a:gd name="connsiteX6" fmla="*/ 902649 w 985529"/>
                  <a:gd name="connsiteY6" fmla="*/ 1330510 h 1594415"/>
                  <a:gd name="connsiteX7" fmla="*/ 64536 w 985529"/>
                  <a:gd name="connsiteY7" fmla="*/ 1560926 h 1594415"/>
                  <a:gd name="connsiteX8" fmla="*/ 0 w 985529"/>
                  <a:gd name="connsiteY8" fmla="*/ 1594415 h 159441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277708 w 968384"/>
                  <a:gd name="connsiteY2" fmla="*/ 92743 h 1594415"/>
                  <a:gd name="connsiteX3" fmla="*/ 545202 w 968384"/>
                  <a:gd name="connsiteY3" fmla="*/ 23473 h 1594415"/>
                  <a:gd name="connsiteX4" fmla="*/ 586181 w 968384"/>
                  <a:gd name="connsiteY4" fmla="*/ 0 h 1594415"/>
                  <a:gd name="connsiteX5" fmla="*/ 968384 w 968384"/>
                  <a:gd name="connsiteY5" fmla="*/ 1323883 h 1594415"/>
                  <a:gd name="connsiteX6" fmla="*/ 902649 w 968384"/>
                  <a:gd name="connsiteY6" fmla="*/ 1330510 h 1594415"/>
                  <a:gd name="connsiteX7" fmla="*/ 64536 w 968384"/>
                  <a:gd name="connsiteY7" fmla="*/ 1560926 h 1594415"/>
                  <a:gd name="connsiteX8" fmla="*/ 0 w 968384"/>
                  <a:gd name="connsiteY8" fmla="*/ 1594415 h 1594415"/>
                  <a:gd name="connsiteX0" fmla="*/ 0 w 1071373"/>
                  <a:gd name="connsiteY0" fmla="*/ 1641287 h 1641287"/>
                  <a:gd name="connsiteX1" fmla="*/ 344926 w 1071373"/>
                  <a:gd name="connsiteY1" fmla="*/ 87706 h 1641287"/>
                  <a:gd name="connsiteX2" fmla="*/ 380697 w 1071373"/>
                  <a:gd name="connsiteY2" fmla="*/ 92743 h 1641287"/>
                  <a:gd name="connsiteX3" fmla="*/ 648191 w 1071373"/>
                  <a:gd name="connsiteY3" fmla="*/ 23473 h 1641287"/>
                  <a:gd name="connsiteX4" fmla="*/ 689170 w 1071373"/>
                  <a:gd name="connsiteY4" fmla="*/ 0 h 1641287"/>
                  <a:gd name="connsiteX5" fmla="*/ 1071373 w 1071373"/>
                  <a:gd name="connsiteY5" fmla="*/ 1323883 h 1641287"/>
                  <a:gd name="connsiteX6" fmla="*/ 1005638 w 1071373"/>
                  <a:gd name="connsiteY6" fmla="*/ 1330510 h 1641287"/>
                  <a:gd name="connsiteX7" fmla="*/ 167525 w 1071373"/>
                  <a:gd name="connsiteY7" fmla="*/ 1560926 h 1641287"/>
                  <a:gd name="connsiteX8" fmla="*/ 0 w 1071373"/>
                  <a:gd name="connsiteY8" fmla="*/ 1641287 h 1641287"/>
                  <a:gd name="connsiteX0" fmla="*/ 0 w 1071373"/>
                  <a:gd name="connsiteY0" fmla="*/ 1641287 h 1641287"/>
                  <a:gd name="connsiteX1" fmla="*/ 344926 w 1071373"/>
                  <a:gd name="connsiteY1" fmla="*/ 87706 h 1641287"/>
                  <a:gd name="connsiteX2" fmla="*/ 380697 w 1071373"/>
                  <a:gd name="connsiteY2" fmla="*/ 92743 h 1641287"/>
                  <a:gd name="connsiteX3" fmla="*/ 648191 w 1071373"/>
                  <a:gd name="connsiteY3" fmla="*/ 23473 h 1641287"/>
                  <a:gd name="connsiteX4" fmla="*/ 689170 w 1071373"/>
                  <a:gd name="connsiteY4" fmla="*/ 0 h 1641287"/>
                  <a:gd name="connsiteX5" fmla="*/ 1071373 w 1071373"/>
                  <a:gd name="connsiteY5" fmla="*/ 1323883 h 1641287"/>
                  <a:gd name="connsiteX6" fmla="*/ 1005638 w 1071373"/>
                  <a:gd name="connsiteY6" fmla="*/ 1330510 h 1641287"/>
                  <a:gd name="connsiteX7" fmla="*/ 56676 w 1071373"/>
                  <a:gd name="connsiteY7" fmla="*/ 1597666 h 1641287"/>
                  <a:gd name="connsiteX8" fmla="*/ 0 w 1071373"/>
                  <a:gd name="connsiteY8" fmla="*/ 1641287 h 1641287"/>
                  <a:gd name="connsiteX0" fmla="*/ 0 w 1071373"/>
                  <a:gd name="connsiteY0" fmla="*/ 1641287 h 1641287"/>
                  <a:gd name="connsiteX1" fmla="*/ 344926 w 1071373"/>
                  <a:gd name="connsiteY1" fmla="*/ 87706 h 1641287"/>
                  <a:gd name="connsiteX2" fmla="*/ 380697 w 1071373"/>
                  <a:gd name="connsiteY2" fmla="*/ 92743 h 1641287"/>
                  <a:gd name="connsiteX3" fmla="*/ 648191 w 1071373"/>
                  <a:gd name="connsiteY3" fmla="*/ 23473 h 1641287"/>
                  <a:gd name="connsiteX4" fmla="*/ 689170 w 1071373"/>
                  <a:gd name="connsiteY4" fmla="*/ 0 h 1641287"/>
                  <a:gd name="connsiteX5" fmla="*/ 1071373 w 1071373"/>
                  <a:gd name="connsiteY5" fmla="*/ 1323883 h 1641287"/>
                  <a:gd name="connsiteX6" fmla="*/ 922577 w 1071373"/>
                  <a:gd name="connsiteY6" fmla="*/ 1351850 h 1641287"/>
                  <a:gd name="connsiteX7" fmla="*/ 56676 w 1071373"/>
                  <a:gd name="connsiteY7" fmla="*/ 1597666 h 1641287"/>
                  <a:gd name="connsiteX8" fmla="*/ 0 w 1071373"/>
                  <a:gd name="connsiteY8" fmla="*/ 1641287 h 1641287"/>
                  <a:gd name="connsiteX0" fmla="*/ 0 w 987672"/>
                  <a:gd name="connsiteY0" fmla="*/ 1641287 h 1641287"/>
                  <a:gd name="connsiteX1" fmla="*/ 344926 w 987672"/>
                  <a:gd name="connsiteY1" fmla="*/ 87706 h 1641287"/>
                  <a:gd name="connsiteX2" fmla="*/ 380697 w 987672"/>
                  <a:gd name="connsiteY2" fmla="*/ 92743 h 1641287"/>
                  <a:gd name="connsiteX3" fmla="*/ 648191 w 987672"/>
                  <a:gd name="connsiteY3" fmla="*/ 23473 h 1641287"/>
                  <a:gd name="connsiteX4" fmla="*/ 689170 w 987672"/>
                  <a:gd name="connsiteY4" fmla="*/ 0 h 1641287"/>
                  <a:gd name="connsiteX5" fmla="*/ 987672 w 987672"/>
                  <a:gd name="connsiteY5" fmla="*/ 1360270 h 1641287"/>
                  <a:gd name="connsiteX6" fmla="*/ 922577 w 987672"/>
                  <a:gd name="connsiteY6" fmla="*/ 1351850 h 1641287"/>
                  <a:gd name="connsiteX7" fmla="*/ 56676 w 987672"/>
                  <a:gd name="connsiteY7" fmla="*/ 1597666 h 1641287"/>
                  <a:gd name="connsiteX8" fmla="*/ 0 w 987672"/>
                  <a:gd name="connsiteY8" fmla="*/ 1641287 h 1641287"/>
                  <a:gd name="connsiteX0" fmla="*/ 0 w 987672"/>
                  <a:gd name="connsiteY0" fmla="*/ 1641287 h 1641287"/>
                  <a:gd name="connsiteX1" fmla="*/ 344926 w 987672"/>
                  <a:gd name="connsiteY1" fmla="*/ 87706 h 1641287"/>
                  <a:gd name="connsiteX2" fmla="*/ 380697 w 987672"/>
                  <a:gd name="connsiteY2" fmla="*/ 92743 h 1641287"/>
                  <a:gd name="connsiteX3" fmla="*/ 648191 w 987672"/>
                  <a:gd name="connsiteY3" fmla="*/ 23473 h 1641287"/>
                  <a:gd name="connsiteX4" fmla="*/ 689170 w 987672"/>
                  <a:gd name="connsiteY4" fmla="*/ 0 h 1641287"/>
                  <a:gd name="connsiteX5" fmla="*/ 987672 w 987672"/>
                  <a:gd name="connsiteY5" fmla="*/ 1360270 h 1641287"/>
                  <a:gd name="connsiteX6" fmla="*/ 922577 w 987672"/>
                  <a:gd name="connsiteY6" fmla="*/ 1351850 h 1641287"/>
                  <a:gd name="connsiteX7" fmla="*/ 56676 w 987672"/>
                  <a:gd name="connsiteY7" fmla="*/ 1597666 h 1641287"/>
                  <a:gd name="connsiteX8" fmla="*/ 0 w 987672"/>
                  <a:gd name="connsiteY8" fmla="*/ 1641287 h 16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7672" h="1641287">
                    <a:moveTo>
                      <a:pt x="0" y="1641287"/>
                    </a:moveTo>
                    <a:lnTo>
                      <a:pt x="344926" y="87706"/>
                    </a:lnTo>
                    <a:cubicBezTo>
                      <a:pt x="365452" y="94599"/>
                      <a:pt x="330153" y="103449"/>
                      <a:pt x="380697" y="92743"/>
                    </a:cubicBezTo>
                    <a:cubicBezTo>
                      <a:pt x="431241" y="82038"/>
                      <a:pt x="595632" y="36369"/>
                      <a:pt x="648191" y="23473"/>
                    </a:cubicBezTo>
                    <a:lnTo>
                      <a:pt x="689170" y="0"/>
                    </a:lnTo>
                    <a:lnTo>
                      <a:pt x="987672" y="1360270"/>
                    </a:lnTo>
                    <a:cubicBezTo>
                      <a:pt x="947902" y="1350094"/>
                      <a:pt x="953213" y="1351709"/>
                      <a:pt x="922577" y="1351850"/>
                    </a:cubicBezTo>
                    <a:cubicBezTo>
                      <a:pt x="771936" y="1391357"/>
                      <a:pt x="208700" y="1554880"/>
                      <a:pt x="56676" y="1597666"/>
                    </a:cubicBezTo>
                    <a:lnTo>
                      <a:pt x="0" y="1641287"/>
                    </a:lnTo>
                    <a:close/>
                  </a:path>
                </a:pathLst>
              </a:custGeom>
              <a:solidFill>
                <a:srgbClr val="C8003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394" name="群組 393">
            <a:extLst>
              <a:ext uri="{FF2B5EF4-FFF2-40B4-BE49-F238E27FC236}">
                <a16:creationId xmlns:a16="http://schemas.microsoft.com/office/drawing/2014/main" id="{8519CBB9-C1D5-4B12-F9AE-12736917DFD3}"/>
              </a:ext>
            </a:extLst>
          </p:cNvPr>
          <p:cNvGrpSpPr/>
          <p:nvPr/>
        </p:nvGrpSpPr>
        <p:grpSpPr>
          <a:xfrm>
            <a:off x="4279900" y="949673"/>
            <a:ext cx="4773113" cy="472485"/>
            <a:chOff x="-2784452" y="742520"/>
            <a:chExt cx="4773113" cy="472485"/>
          </a:xfrm>
        </p:grpSpPr>
        <p:grpSp>
          <p:nvGrpSpPr>
            <p:cNvPr id="395" name="群組 394">
              <a:extLst>
                <a:ext uri="{FF2B5EF4-FFF2-40B4-BE49-F238E27FC236}">
                  <a16:creationId xmlns:a16="http://schemas.microsoft.com/office/drawing/2014/main" id="{294EF64A-3250-9788-5F28-6D6D95595C02}"/>
                </a:ext>
              </a:extLst>
            </p:cNvPr>
            <p:cNvGrpSpPr/>
            <p:nvPr/>
          </p:nvGrpSpPr>
          <p:grpSpPr>
            <a:xfrm flipV="1">
              <a:off x="-2784452" y="864753"/>
              <a:ext cx="4773113" cy="350252"/>
              <a:chOff x="-6633621" y="5544036"/>
              <a:chExt cx="14602906" cy="1071563"/>
            </a:xfrm>
          </p:grpSpPr>
          <p:sp>
            <p:nvSpPr>
              <p:cNvPr id="397" name="Line 20">
                <a:extLst>
                  <a:ext uri="{FF2B5EF4-FFF2-40B4-BE49-F238E27FC236}">
                    <a16:creationId xmlns:a16="http://schemas.microsoft.com/office/drawing/2014/main" id="{E4AED352-42F3-40B9-FA84-C2DAD41685A0}"/>
                  </a:ext>
                </a:extLst>
              </p:cNvPr>
              <p:cNvSpPr/>
              <p:nvPr/>
            </p:nvSpPr>
            <p:spPr bwMode="auto">
              <a:xfrm>
                <a:off x="-6633621" y="6186490"/>
                <a:ext cx="13500448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98" name="Freeform 1001">
                <a:extLst>
                  <a:ext uri="{FF2B5EF4-FFF2-40B4-BE49-F238E27FC236}">
                    <a16:creationId xmlns:a16="http://schemas.microsoft.com/office/drawing/2014/main" id="{86797E66-4AFC-F4FC-A841-8302D7C64AA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9" name="Freeform 1002">
                <a:extLst>
                  <a:ext uri="{FF2B5EF4-FFF2-40B4-BE49-F238E27FC236}">
                    <a16:creationId xmlns:a16="http://schemas.microsoft.com/office/drawing/2014/main" id="{0DA25CFB-837F-27BD-D5EC-D1215615DCFF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0" name="Freeform 1003">
                <a:extLst>
                  <a:ext uri="{FF2B5EF4-FFF2-40B4-BE49-F238E27FC236}">
                    <a16:creationId xmlns:a16="http://schemas.microsoft.com/office/drawing/2014/main" id="{6D2DD89F-1C2E-44F2-DAAC-153483AC837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2" name="Freeform 1002">
                <a:extLst>
                  <a:ext uri="{FF2B5EF4-FFF2-40B4-BE49-F238E27FC236}">
                    <a16:creationId xmlns:a16="http://schemas.microsoft.com/office/drawing/2014/main" id="{F9733B5C-C591-2534-7E33-193A507F9700}"/>
                  </a:ext>
                </a:extLst>
              </p:cNvPr>
              <p:cNvSpPr/>
              <p:nvPr/>
            </p:nvSpPr>
            <p:spPr bwMode="auto">
              <a:xfrm>
                <a:off x="7098268" y="5544036"/>
                <a:ext cx="541338" cy="1065212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3" name="Freeform 1002">
                <a:extLst>
                  <a:ext uri="{FF2B5EF4-FFF2-40B4-BE49-F238E27FC236}">
                    <a16:creationId xmlns:a16="http://schemas.microsoft.com/office/drawing/2014/main" id="{C9ADC201-AA83-5A98-E28E-F9373E5B393D}"/>
                  </a:ext>
                </a:extLst>
              </p:cNvPr>
              <p:cNvSpPr/>
              <p:nvPr/>
            </p:nvSpPr>
            <p:spPr bwMode="auto">
              <a:xfrm>
                <a:off x="7427947" y="5544036"/>
                <a:ext cx="541338" cy="1065212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96" name="TextBox 15">
              <a:extLst>
                <a:ext uri="{FF2B5EF4-FFF2-40B4-BE49-F238E27FC236}">
                  <a16:creationId xmlns:a16="http://schemas.microsoft.com/office/drawing/2014/main" id="{E09D5F7E-4B4B-8679-BEFF-0EFF2A89D675}"/>
                </a:ext>
              </a:extLst>
            </p:cNvPr>
            <p:cNvSpPr txBox="1"/>
            <p:nvPr/>
          </p:nvSpPr>
          <p:spPr>
            <a:xfrm>
              <a:off x="-2225844" y="742520"/>
              <a:ext cx="34676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新管理指標的運用：影像與數據對照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59" name="TextBox 15">
            <a:extLst>
              <a:ext uri="{FF2B5EF4-FFF2-40B4-BE49-F238E27FC236}">
                <a16:creationId xmlns:a16="http://schemas.microsoft.com/office/drawing/2014/main" id="{7B932412-9AF5-4CF4-F1E3-2C51F91D68B5}"/>
              </a:ext>
            </a:extLst>
          </p:cNvPr>
          <p:cNvSpPr txBox="1"/>
          <p:nvPr/>
        </p:nvSpPr>
        <p:spPr>
          <a:xfrm>
            <a:off x="5985536" y="1377281"/>
            <a:ext cx="1245712" cy="283103"/>
          </a:xfrm>
          <a:prstGeom prst="roundRect">
            <a:avLst>
              <a:gd name="adj" fmla="val 9038"/>
            </a:avLst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斑馬紋影像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62" name="群組 461">
            <a:extLst>
              <a:ext uri="{FF2B5EF4-FFF2-40B4-BE49-F238E27FC236}">
                <a16:creationId xmlns:a16="http://schemas.microsoft.com/office/drawing/2014/main" id="{DAF4AA2F-1C95-3343-8EC4-E9FA601D6B55}"/>
              </a:ext>
            </a:extLst>
          </p:cNvPr>
          <p:cNvGrpSpPr/>
          <p:nvPr/>
        </p:nvGrpSpPr>
        <p:grpSpPr>
          <a:xfrm>
            <a:off x="4503410" y="3223555"/>
            <a:ext cx="4179422" cy="1232257"/>
            <a:chOff x="4503410" y="3223555"/>
            <a:chExt cx="4179422" cy="1232257"/>
          </a:xfrm>
        </p:grpSpPr>
        <p:grpSp>
          <p:nvGrpSpPr>
            <p:cNvPr id="373" name="群組 372">
              <a:extLst>
                <a:ext uri="{FF2B5EF4-FFF2-40B4-BE49-F238E27FC236}">
                  <a16:creationId xmlns:a16="http://schemas.microsoft.com/office/drawing/2014/main" id="{9A3E281E-6AE4-734C-770C-031AF6EC905C}"/>
                </a:ext>
              </a:extLst>
            </p:cNvPr>
            <p:cNvGrpSpPr/>
            <p:nvPr/>
          </p:nvGrpSpPr>
          <p:grpSpPr>
            <a:xfrm>
              <a:off x="4503410" y="3223555"/>
              <a:ext cx="4179422" cy="1019484"/>
              <a:chOff x="4503410" y="3126727"/>
              <a:chExt cx="4179422" cy="1019484"/>
            </a:xfrm>
          </p:grpSpPr>
          <p:pic>
            <p:nvPicPr>
              <p:cNvPr id="313" name="圖片 312">
                <a:extLst>
                  <a:ext uri="{FF2B5EF4-FFF2-40B4-BE49-F238E27FC236}">
                    <a16:creationId xmlns:a16="http://schemas.microsoft.com/office/drawing/2014/main" id="{A620501F-12DD-221D-B1F2-F92A15CE8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6662" t="25288" r="13290" b="1893"/>
              <a:stretch/>
            </p:blipFill>
            <p:spPr>
              <a:xfrm>
                <a:off x="4503410" y="3126727"/>
                <a:ext cx="4179422" cy="1019484"/>
              </a:xfrm>
              <a:prstGeom prst="roundRect">
                <a:avLst>
                  <a:gd name="adj" fmla="val 6279"/>
                </a:avLst>
              </a:prstGeom>
              <a:solidFill>
                <a:srgbClr val="FFFFFF">
                  <a:shade val="85000"/>
                </a:srgbClr>
              </a:solidFill>
              <a:ln w="28575">
                <a:solidFill>
                  <a:schemeClr val="accent5"/>
                </a:solidFill>
              </a:ln>
              <a:effectLst/>
            </p:spPr>
          </p:pic>
          <p:sp>
            <p:nvSpPr>
              <p:cNvPr id="358" name="矩形: 圓角 357">
                <a:extLst>
                  <a:ext uri="{FF2B5EF4-FFF2-40B4-BE49-F238E27FC236}">
                    <a16:creationId xmlns:a16="http://schemas.microsoft.com/office/drawing/2014/main" id="{31C29C3D-47CA-8A95-847F-8B2ADCCAC583}"/>
                  </a:ext>
                </a:extLst>
              </p:cNvPr>
              <p:cNvSpPr/>
              <p:nvPr/>
            </p:nvSpPr>
            <p:spPr>
              <a:xfrm>
                <a:off x="4572000" y="3153875"/>
                <a:ext cx="678705" cy="135335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60" name="矩形: 圓角 359">
                <a:extLst>
                  <a:ext uri="{FF2B5EF4-FFF2-40B4-BE49-F238E27FC236}">
                    <a16:creationId xmlns:a16="http://schemas.microsoft.com/office/drawing/2014/main" id="{B5E37135-4225-7582-0FFF-59E929AE9D93}"/>
                  </a:ext>
                </a:extLst>
              </p:cNvPr>
              <p:cNvSpPr/>
              <p:nvPr/>
            </p:nvSpPr>
            <p:spPr>
              <a:xfrm>
                <a:off x="5410549" y="3397750"/>
                <a:ext cx="354818" cy="563266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62" name="矩形: 圓角 361">
                <a:extLst>
                  <a:ext uri="{FF2B5EF4-FFF2-40B4-BE49-F238E27FC236}">
                    <a16:creationId xmlns:a16="http://schemas.microsoft.com/office/drawing/2014/main" id="{35D836C3-7825-0115-6950-1CD430D1458C}"/>
                  </a:ext>
                </a:extLst>
              </p:cNvPr>
              <p:cNvSpPr/>
              <p:nvPr/>
            </p:nvSpPr>
            <p:spPr>
              <a:xfrm>
                <a:off x="5889363" y="3289210"/>
                <a:ext cx="812018" cy="400140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rgbClr val="FF66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64" name="矩形: 圓角 363">
                <a:extLst>
                  <a:ext uri="{FF2B5EF4-FFF2-40B4-BE49-F238E27FC236}">
                    <a16:creationId xmlns:a16="http://schemas.microsoft.com/office/drawing/2014/main" id="{E1E8A43B-F6EF-49D7-4BEA-C703EDD6927C}"/>
                  </a:ext>
                </a:extLst>
              </p:cNvPr>
              <p:cNvSpPr/>
              <p:nvPr/>
            </p:nvSpPr>
            <p:spPr>
              <a:xfrm>
                <a:off x="6825377" y="3415000"/>
                <a:ext cx="1770740" cy="270000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461" name="TextBox 15">
              <a:extLst>
                <a:ext uri="{FF2B5EF4-FFF2-40B4-BE49-F238E27FC236}">
                  <a16:creationId xmlns:a16="http://schemas.microsoft.com/office/drawing/2014/main" id="{2A1145E7-3E46-384B-E106-6C8DB332B3F1}"/>
                </a:ext>
              </a:extLst>
            </p:cNvPr>
            <p:cNvSpPr txBox="1"/>
            <p:nvPr/>
          </p:nvSpPr>
          <p:spPr>
            <a:xfrm>
              <a:off x="5985536" y="4172709"/>
              <a:ext cx="1245712" cy="283103"/>
            </a:xfrm>
            <a:prstGeom prst="roundRect">
              <a:avLst>
                <a:gd name="adj" fmla="val 903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5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數據化曲線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54" name="群組 453">
            <a:extLst>
              <a:ext uri="{FF2B5EF4-FFF2-40B4-BE49-F238E27FC236}">
                <a16:creationId xmlns:a16="http://schemas.microsoft.com/office/drawing/2014/main" id="{E61FEFCE-820B-4AC3-A5C0-3B674A8BA4AE}"/>
              </a:ext>
            </a:extLst>
          </p:cNvPr>
          <p:cNvGrpSpPr/>
          <p:nvPr/>
        </p:nvGrpSpPr>
        <p:grpSpPr>
          <a:xfrm>
            <a:off x="4491027" y="1646920"/>
            <a:ext cx="988797" cy="1635488"/>
            <a:chOff x="4491027" y="1646920"/>
            <a:chExt cx="988797" cy="1635488"/>
          </a:xfrm>
        </p:grpSpPr>
        <p:grpSp>
          <p:nvGrpSpPr>
            <p:cNvPr id="372" name="群組 371">
              <a:extLst>
                <a:ext uri="{FF2B5EF4-FFF2-40B4-BE49-F238E27FC236}">
                  <a16:creationId xmlns:a16="http://schemas.microsoft.com/office/drawing/2014/main" id="{88090D3E-F508-4A3B-E195-6F9D4EC8CB21}"/>
                </a:ext>
              </a:extLst>
            </p:cNvPr>
            <p:cNvGrpSpPr/>
            <p:nvPr/>
          </p:nvGrpSpPr>
          <p:grpSpPr>
            <a:xfrm>
              <a:off x="4491027" y="1646920"/>
              <a:ext cx="988797" cy="1275310"/>
              <a:chOff x="4491027" y="1531093"/>
              <a:chExt cx="988797" cy="1275310"/>
            </a:xfrm>
          </p:grpSpPr>
          <p:pic>
            <p:nvPicPr>
              <p:cNvPr id="315" name="圖片 314">
                <a:extLst>
                  <a:ext uri="{FF2B5EF4-FFF2-40B4-BE49-F238E27FC236}">
                    <a16:creationId xmlns:a16="http://schemas.microsoft.com/office/drawing/2014/main" id="{92DFA969-E970-4634-0D9E-9048C3FDCE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9283" t="3189" r="32206" b="1998"/>
              <a:stretch/>
            </p:blipFill>
            <p:spPr>
              <a:xfrm>
                <a:off x="4491027" y="1786919"/>
                <a:ext cx="988797" cy="1019484"/>
              </a:xfrm>
              <a:prstGeom prst="rect">
                <a:avLst/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</p:pic>
          <p:sp>
            <p:nvSpPr>
              <p:cNvPr id="321" name="TextBox 15">
                <a:extLst>
                  <a:ext uri="{FF2B5EF4-FFF2-40B4-BE49-F238E27FC236}">
                    <a16:creationId xmlns:a16="http://schemas.microsoft.com/office/drawing/2014/main" id="{FAA0535D-B4C2-1A4B-DD59-8E8C84C0E945}"/>
                  </a:ext>
                </a:extLst>
              </p:cNvPr>
              <p:cNvSpPr txBox="1"/>
              <p:nvPr/>
            </p:nvSpPr>
            <p:spPr>
              <a:xfrm>
                <a:off x="4503409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0D53FF"/>
                    </a:solidFill>
                    <a:latin typeface="+mj-ea"/>
                    <a:ea typeface="+mj-ea"/>
                  </a:rPr>
                  <a:t>0.5t</a:t>
                </a:r>
                <a:r>
                  <a:rPr lang="zh-TW" altLang="en-US" sz="1400" b="1" dirty="0">
                    <a:solidFill>
                      <a:srgbClr val="0D53FF"/>
                    </a:solidFill>
                    <a:latin typeface="+mj-ea"/>
                    <a:ea typeface="+mj-ea"/>
                  </a:rPr>
                  <a:t> 生產</a:t>
                </a:r>
                <a:endParaRPr lang="en-US" altLang="zh-TW" sz="1400" b="1" dirty="0">
                  <a:solidFill>
                    <a:srgbClr val="0D53FF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15" name="群組 414">
              <a:extLst>
                <a:ext uri="{FF2B5EF4-FFF2-40B4-BE49-F238E27FC236}">
                  <a16:creationId xmlns:a16="http://schemas.microsoft.com/office/drawing/2014/main" id="{89CB9CEA-D140-2FDC-8DD5-47D6F8E6A2EF}"/>
                </a:ext>
              </a:extLst>
            </p:cNvPr>
            <p:cNvGrpSpPr/>
            <p:nvPr/>
          </p:nvGrpSpPr>
          <p:grpSpPr>
            <a:xfrm>
              <a:off x="4643439" y="2890839"/>
              <a:ext cx="72000" cy="391569"/>
              <a:chOff x="4643439" y="2890839"/>
              <a:chExt cx="72000" cy="391569"/>
            </a:xfrm>
          </p:grpSpPr>
          <p:cxnSp>
            <p:nvCxnSpPr>
              <p:cNvPr id="410" name="直線接點 409">
                <a:extLst>
                  <a:ext uri="{FF2B5EF4-FFF2-40B4-BE49-F238E27FC236}">
                    <a16:creationId xmlns:a16="http://schemas.microsoft.com/office/drawing/2014/main" id="{D5DFE04F-8468-4693-5B3D-EF6101267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924827"/>
                <a:ext cx="0" cy="325876"/>
              </a:xfrm>
              <a:prstGeom prst="line">
                <a:avLst/>
              </a:prstGeom>
              <a:ln w="15875">
                <a:solidFill>
                  <a:srgbClr val="0D5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橢圓 411">
                <a:extLst>
                  <a:ext uri="{FF2B5EF4-FFF2-40B4-BE49-F238E27FC236}">
                    <a16:creationId xmlns:a16="http://schemas.microsoft.com/office/drawing/2014/main" id="{1D4AD328-CDE6-427D-6564-47CFDF72C596}"/>
                  </a:ext>
                </a:extLst>
              </p:cNvPr>
              <p:cNvSpPr/>
              <p:nvPr/>
            </p:nvSpPr>
            <p:spPr>
              <a:xfrm>
                <a:off x="4643439" y="289083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D5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14" name="橢圓 413">
                <a:extLst>
                  <a:ext uri="{FF2B5EF4-FFF2-40B4-BE49-F238E27FC236}">
                    <a16:creationId xmlns:a16="http://schemas.microsoft.com/office/drawing/2014/main" id="{764EBA59-72A6-68B7-6CDE-FD4B0DF5C04E}"/>
                  </a:ext>
                </a:extLst>
              </p:cNvPr>
              <p:cNvSpPr/>
              <p:nvPr/>
            </p:nvSpPr>
            <p:spPr>
              <a:xfrm>
                <a:off x="4643439" y="321040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D5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55" name="群組 454">
            <a:extLst>
              <a:ext uri="{FF2B5EF4-FFF2-40B4-BE49-F238E27FC236}">
                <a16:creationId xmlns:a16="http://schemas.microsoft.com/office/drawing/2014/main" id="{A3616315-C0EE-ABD7-FB45-26880C66006F}"/>
              </a:ext>
            </a:extLst>
          </p:cNvPr>
          <p:cNvGrpSpPr/>
          <p:nvPr/>
        </p:nvGrpSpPr>
        <p:grpSpPr>
          <a:xfrm>
            <a:off x="5559863" y="1646920"/>
            <a:ext cx="988798" cy="1883732"/>
            <a:chOff x="5559863" y="1646920"/>
            <a:chExt cx="988798" cy="1883732"/>
          </a:xfrm>
        </p:grpSpPr>
        <p:grpSp>
          <p:nvGrpSpPr>
            <p:cNvPr id="367" name="群組 366">
              <a:extLst>
                <a:ext uri="{FF2B5EF4-FFF2-40B4-BE49-F238E27FC236}">
                  <a16:creationId xmlns:a16="http://schemas.microsoft.com/office/drawing/2014/main" id="{8BBC44F5-04B6-2C43-8C9D-4AE8A2DD78D6}"/>
                </a:ext>
              </a:extLst>
            </p:cNvPr>
            <p:cNvGrpSpPr/>
            <p:nvPr/>
          </p:nvGrpSpPr>
          <p:grpSpPr>
            <a:xfrm>
              <a:off x="5559863" y="1646920"/>
              <a:ext cx="988798" cy="1272411"/>
              <a:chOff x="5559863" y="1531093"/>
              <a:chExt cx="988798" cy="1272411"/>
            </a:xfrm>
          </p:grpSpPr>
          <p:pic>
            <p:nvPicPr>
              <p:cNvPr id="335" name="圖片 334">
                <a:extLst>
                  <a:ext uri="{FF2B5EF4-FFF2-40B4-BE49-F238E27FC236}">
                    <a16:creationId xmlns:a16="http://schemas.microsoft.com/office/drawing/2014/main" id="{DE2C2BCF-B95C-DF01-1135-BE31298E68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3182" t="3872" r="2732" b="6311"/>
              <a:stretch/>
            </p:blipFill>
            <p:spPr>
              <a:xfrm>
                <a:off x="5559863" y="1786919"/>
                <a:ext cx="988798" cy="1016585"/>
              </a:xfrm>
              <a:custGeom>
                <a:avLst/>
                <a:gdLst>
                  <a:gd name="connsiteX0" fmla="*/ 0 w 1907268"/>
                  <a:gd name="connsiteY0" fmla="*/ 0 h 1396785"/>
                  <a:gd name="connsiteX1" fmla="*/ 1907268 w 1907268"/>
                  <a:gd name="connsiteY1" fmla="*/ 0 h 1396785"/>
                  <a:gd name="connsiteX2" fmla="*/ 1907268 w 1907268"/>
                  <a:gd name="connsiteY2" fmla="*/ 1396785 h 1396785"/>
                  <a:gd name="connsiteX3" fmla="*/ 0 w 1907268"/>
                  <a:gd name="connsiteY3" fmla="*/ 1396785 h 1396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268" h="1396785">
                    <a:moveTo>
                      <a:pt x="0" y="0"/>
                    </a:moveTo>
                    <a:lnTo>
                      <a:pt x="1907268" y="0"/>
                    </a:lnTo>
                    <a:lnTo>
                      <a:pt x="1907268" y="1396785"/>
                    </a:lnTo>
                    <a:lnTo>
                      <a:pt x="0" y="1396785"/>
                    </a:lnTo>
                    <a:close/>
                  </a:path>
                </a:pathLst>
              </a:custGeom>
              <a:ln w="12700">
                <a:solidFill>
                  <a:srgbClr val="FF0000"/>
                </a:solidFill>
              </a:ln>
            </p:spPr>
          </p:pic>
          <p:sp>
            <p:nvSpPr>
              <p:cNvPr id="343" name="TextBox 15">
                <a:extLst>
                  <a:ext uri="{FF2B5EF4-FFF2-40B4-BE49-F238E27FC236}">
                    <a16:creationId xmlns:a16="http://schemas.microsoft.com/office/drawing/2014/main" id="{2B3BB38E-98AF-1FC8-C44B-B540356F8BA0}"/>
                  </a:ext>
                </a:extLst>
              </p:cNvPr>
              <p:cNvSpPr txBox="1"/>
              <p:nvPr/>
            </p:nvSpPr>
            <p:spPr>
              <a:xfrm>
                <a:off x="5587958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0.3t</a:t>
                </a:r>
                <a:r>
                  <a:rPr lang="zh-TW" altLang="en-US" sz="1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 初期</a:t>
                </a:r>
                <a:endParaRPr lang="en-US" altLang="zh-TW" sz="1400" b="1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16" name="群組 415">
              <a:extLst>
                <a:ext uri="{FF2B5EF4-FFF2-40B4-BE49-F238E27FC236}">
                  <a16:creationId xmlns:a16="http://schemas.microsoft.com/office/drawing/2014/main" id="{DF06F170-68CC-3AC6-9C92-8853934CABCF}"/>
                </a:ext>
              </a:extLst>
            </p:cNvPr>
            <p:cNvGrpSpPr/>
            <p:nvPr/>
          </p:nvGrpSpPr>
          <p:grpSpPr>
            <a:xfrm>
              <a:off x="5636833" y="2886716"/>
              <a:ext cx="72000" cy="643936"/>
              <a:chOff x="4643439" y="2638472"/>
              <a:chExt cx="72000" cy="643936"/>
            </a:xfrm>
          </p:grpSpPr>
          <p:cxnSp>
            <p:nvCxnSpPr>
              <p:cNvPr id="417" name="直線接點 416">
                <a:extLst>
                  <a:ext uri="{FF2B5EF4-FFF2-40B4-BE49-F238E27FC236}">
                    <a16:creationId xmlns:a16="http://schemas.microsoft.com/office/drawing/2014/main" id="{2215664D-E92A-EBA2-C239-A7C66059E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671087"/>
                <a:ext cx="0" cy="57600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8" name="橢圓 417">
                <a:extLst>
                  <a:ext uri="{FF2B5EF4-FFF2-40B4-BE49-F238E27FC236}">
                    <a16:creationId xmlns:a16="http://schemas.microsoft.com/office/drawing/2014/main" id="{F7A2D04C-1C3A-3979-C86A-4466723FE2D7}"/>
                  </a:ext>
                </a:extLst>
              </p:cNvPr>
              <p:cNvSpPr/>
              <p:nvPr/>
            </p:nvSpPr>
            <p:spPr>
              <a:xfrm>
                <a:off x="4643439" y="263847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19" name="橢圓 418">
                <a:extLst>
                  <a:ext uri="{FF2B5EF4-FFF2-40B4-BE49-F238E27FC236}">
                    <a16:creationId xmlns:a16="http://schemas.microsoft.com/office/drawing/2014/main" id="{57F888E9-B504-608B-FE1F-3D085A2293EC}"/>
                  </a:ext>
                </a:extLst>
              </p:cNvPr>
              <p:cNvSpPr/>
              <p:nvPr/>
            </p:nvSpPr>
            <p:spPr>
              <a:xfrm>
                <a:off x="4643439" y="321040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57" name="群組 456">
            <a:extLst>
              <a:ext uri="{FF2B5EF4-FFF2-40B4-BE49-F238E27FC236}">
                <a16:creationId xmlns:a16="http://schemas.microsoft.com/office/drawing/2014/main" id="{5E359215-772E-506B-AFAC-34DDAE97131B}"/>
              </a:ext>
            </a:extLst>
          </p:cNvPr>
          <p:cNvGrpSpPr/>
          <p:nvPr/>
        </p:nvGrpSpPr>
        <p:grpSpPr>
          <a:xfrm>
            <a:off x="7691567" y="1646920"/>
            <a:ext cx="1004642" cy="1883732"/>
            <a:chOff x="7691567" y="1646920"/>
            <a:chExt cx="1004642" cy="1883732"/>
          </a:xfrm>
        </p:grpSpPr>
        <p:grpSp>
          <p:nvGrpSpPr>
            <p:cNvPr id="365" name="群組 364">
              <a:extLst>
                <a:ext uri="{FF2B5EF4-FFF2-40B4-BE49-F238E27FC236}">
                  <a16:creationId xmlns:a16="http://schemas.microsoft.com/office/drawing/2014/main" id="{22FBAF19-2CDF-C30C-BA87-3824E7A5AF63}"/>
                </a:ext>
              </a:extLst>
            </p:cNvPr>
            <p:cNvGrpSpPr/>
            <p:nvPr/>
          </p:nvGrpSpPr>
          <p:grpSpPr>
            <a:xfrm>
              <a:off x="7691567" y="1646920"/>
              <a:ext cx="1004642" cy="1277907"/>
              <a:chOff x="7691567" y="1531093"/>
              <a:chExt cx="1004642" cy="1277907"/>
            </a:xfrm>
          </p:grpSpPr>
          <p:pic>
            <p:nvPicPr>
              <p:cNvPr id="349" name="圖片 348">
                <a:extLst>
                  <a:ext uri="{FF2B5EF4-FFF2-40B4-BE49-F238E27FC236}">
                    <a16:creationId xmlns:a16="http://schemas.microsoft.com/office/drawing/2014/main" id="{B7AC713D-76EB-8852-8820-DB1A2E737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3629" t="2229" r="2399" b="3293"/>
              <a:stretch/>
            </p:blipFill>
            <p:spPr>
              <a:xfrm>
                <a:off x="7691567" y="1789461"/>
                <a:ext cx="1004642" cy="1019539"/>
              </a:xfrm>
              <a:custGeom>
                <a:avLst/>
                <a:gdLst>
                  <a:gd name="connsiteX0" fmla="*/ 0 w 1921407"/>
                  <a:gd name="connsiteY0" fmla="*/ 0 h 1413286"/>
                  <a:gd name="connsiteX1" fmla="*/ 1921407 w 1921407"/>
                  <a:gd name="connsiteY1" fmla="*/ 0 h 1413286"/>
                  <a:gd name="connsiteX2" fmla="*/ 1921407 w 1921407"/>
                  <a:gd name="connsiteY2" fmla="*/ 1413286 h 1413286"/>
                  <a:gd name="connsiteX3" fmla="*/ 0 w 1921407"/>
                  <a:gd name="connsiteY3" fmla="*/ 1413286 h 141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1407" h="1413286">
                    <a:moveTo>
                      <a:pt x="0" y="0"/>
                    </a:moveTo>
                    <a:lnTo>
                      <a:pt x="1921407" y="0"/>
                    </a:lnTo>
                    <a:lnTo>
                      <a:pt x="1921407" y="1413286"/>
                    </a:lnTo>
                    <a:lnTo>
                      <a:pt x="0" y="1413286"/>
                    </a:lnTo>
                    <a:close/>
                  </a:path>
                </a:pathLst>
              </a:custGeom>
              <a:ln w="12700">
                <a:solidFill>
                  <a:srgbClr val="00B0F0"/>
                </a:solidFill>
              </a:ln>
            </p:spPr>
          </p:pic>
          <p:sp>
            <p:nvSpPr>
              <p:cNvPr id="348" name="TextBox 15">
                <a:extLst>
                  <a:ext uri="{FF2B5EF4-FFF2-40B4-BE49-F238E27FC236}">
                    <a16:creationId xmlns:a16="http://schemas.microsoft.com/office/drawing/2014/main" id="{66640579-83F0-5BFD-DF56-15EB8FAEC59F}"/>
                  </a:ext>
                </a:extLst>
              </p:cNvPr>
              <p:cNvSpPr txBox="1"/>
              <p:nvPr/>
            </p:nvSpPr>
            <p:spPr>
              <a:xfrm>
                <a:off x="7722445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00B0F0"/>
                    </a:solidFill>
                    <a:latin typeface="+mj-ea"/>
                    <a:ea typeface="+mj-ea"/>
                  </a:rPr>
                  <a:t>0.3t</a:t>
                </a:r>
                <a:r>
                  <a:rPr lang="zh-TW" altLang="en-US" sz="1400" b="1" dirty="0">
                    <a:solidFill>
                      <a:srgbClr val="00B0F0"/>
                    </a:solidFill>
                    <a:latin typeface="+mj-ea"/>
                    <a:ea typeface="+mj-ea"/>
                  </a:rPr>
                  <a:t> 穩定</a:t>
                </a:r>
                <a:endParaRPr lang="en-US" altLang="zh-TW" sz="1400" b="1" dirty="0">
                  <a:solidFill>
                    <a:srgbClr val="00B0F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21" name="群組 420">
              <a:extLst>
                <a:ext uri="{FF2B5EF4-FFF2-40B4-BE49-F238E27FC236}">
                  <a16:creationId xmlns:a16="http://schemas.microsoft.com/office/drawing/2014/main" id="{D2E7FB6F-C972-6C02-B1BC-C41A834A57A8}"/>
                </a:ext>
              </a:extLst>
            </p:cNvPr>
            <p:cNvGrpSpPr/>
            <p:nvPr/>
          </p:nvGrpSpPr>
          <p:grpSpPr>
            <a:xfrm>
              <a:off x="8043320" y="2886716"/>
              <a:ext cx="72000" cy="643936"/>
              <a:chOff x="4643439" y="2638472"/>
              <a:chExt cx="72000" cy="643936"/>
            </a:xfrm>
          </p:grpSpPr>
          <p:cxnSp>
            <p:nvCxnSpPr>
              <p:cNvPr id="422" name="直線接點 421">
                <a:extLst>
                  <a:ext uri="{FF2B5EF4-FFF2-40B4-BE49-F238E27FC236}">
                    <a16:creationId xmlns:a16="http://schemas.microsoft.com/office/drawing/2014/main" id="{815F7A9A-3E4D-318C-1DFE-D3717C230C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671087"/>
                <a:ext cx="0" cy="57600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3" name="橢圓 422">
                <a:extLst>
                  <a:ext uri="{FF2B5EF4-FFF2-40B4-BE49-F238E27FC236}">
                    <a16:creationId xmlns:a16="http://schemas.microsoft.com/office/drawing/2014/main" id="{94460DC9-1BD4-0B99-9250-48CA794094CF}"/>
                  </a:ext>
                </a:extLst>
              </p:cNvPr>
              <p:cNvSpPr/>
              <p:nvPr/>
            </p:nvSpPr>
            <p:spPr>
              <a:xfrm>
                <a:off x="4643439" y="263847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27" name="橢圓 426">
                <a:extLst>
                  <a:ext uri="{FF2B5EF4-FFF2-40B4-BE49-F238E27FC236}">
                    <a16:creationId xmlns:a16="http://schemas.microsoft.com/office/drawing/2014/main" id="{4771FC37-2335-D6CC-E2F4-D5F2E4842F0D}"/>
                  </a:ext>
                </a:extLst>
              </p:cNvPr>
              <p:cNvSpPr/>
              <p:nvPr/>
            </p:nvSpPr>
            <p:spPr>
              <a:xfrm>
                <a:off x="4643439" y="321040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56" name="群組 455">
            <a:extLst>
              <a:ext uri="{FF2B5EF4-FFF2-40B4-BE49-F238E27FC236}">
                <a16:creationId xmlns:a16="http://schemas.microsoft.com/office/drawing/2014/main" id="{3F0468F7-EFD7-D65A-5E66-F0BA95BB105A}"/>
              </a:ext>
            </a:extLst>
          </p:cNvPr>
          <p:cNvGrpSpPr/>
          <p:nvPr/>
        </p:nvGrpSpPr>
        <p:grpSpPr>
          <a:xfrm>
            <a:off x="6205430" y="1646920"/>
            <a:ext cx="1407749" cy="1768545"/>
            <a:chOff x="6205430" y="1646920"/>
            <a:chExt cx="1407749" cy="1768545"/>
          </a:xfrm>
        </p:grpSpPr>
        <p:grpSp>
          <p:nvGrpSpPr>
            <p:cNvPr id="366" name="群組 365">
              <a:extLst>
                <a:ext uri="{FF2B5EF4-FFF2-40B4-BE49-F238E27FC236}">
                  <a16:creationId xmlns:a16="http://schemas.microsoft.com/office/drawing/2014/main" id="{B4F50972-238F-9602-E475-AB067D8AEDF0}"/>
                </a:ext>
              </a:extLst>
            </p:cNvPr>
            <p:cNvGrpSpPr/>
            <p:nvPr/>
          </p:nvGrpSpPr>
          <p:grpSpPr>
            <a:xfrm>
              <a:off x="6626013" y="1646920"/>
              <a:ext cx="987166" cy="1274955"/>
              <a:chOff x="6626013" y="1531093"/>
              <a:chExt cx="987166" cy="1274955"/>
            </a:xfrm>
          </p:grpSpPr>
          <p:pic>
            <p:nvPicPr>
              <p:cNvPr id="346" name="圖片 345">
                <a:extLst>
                  <a:ext uri="{FF2B5EF4-FFF2-40B4-BE49-F238E27FC236}">
                    <a16:creationId xmlns:a16="http://schemas.microsoft.com/office/drawing/2014/main" id="{F7168779-B2A7-D73D-6415-D03260CFAB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4637" t="1114" r="1159" b="3913"/>
              <a:stretch/>
            </p:blipFill>
            <p:spPr>
              <a:xfrm>
                <a:off x="6626013" y="1789461"/>
                <a:ext cx="987166" cy="1016587"/>
              </a:xfrm>
              <a:custGeom>
                <a:avLst/>
                <a:gdLst>
                  <a:gd name="connsiteX0" fmla="*/ 0 w 1902618"/>
                  <a:gd name="connsiteY0" fmla="*/ 0 h 1395412"/>
                  <a:gd name="connsiteX1" fmla="*/ 1902618 w 1902618"/>
                  <a:gd name="connsiteY1" fmla="*/ 0 h 1395412"/>
                  <a:gd name="connsiteX2" fmla="*/ 1902618 w 1902618"/>
                  <a:gd name="connsiteY2" fmla="*/ 1395412 h 1395412"/>
                  <a:gd name="connsiteX3" fmla="*/ 0 w 1902618"/>
                  <a:gd name="connsiteY3" fmla="*/ 1395412 h 139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8" h="1395412">
                    <a:moveTo>
                      <a:pt x="0" y="0"/>
                    </a:moveTo>
                    <a:lnTo>
                      <a:pt x="1902618" y="0"/>
                    </a:lnTo>
                    <a:lnTo>
                      <a:pt x="1902618" y="1395412"/>
                    </a:lnTo>
                    <a:lnTo>
                      <a:pt x="0" y="1395412"/>
                    </a:lnTo>
                    <a:close/>
                  </a:path>
                </a:pathLst>
              </a:custGeom>
              <a:ln w="12700">
                <a:solidFill>
                  <a:srgbClr val="FF6600"/>
                </a:solidFill>
              </a:ln>
            </p:spPr>
          </p:pic>
          <p:sp>
            <p:nvSpPr>
              <p:cNvPr id="347" name="TextBox 15">
                <a:extLst>
                  <a:ext uri="{FF2B5EF4-FFF2-40B4-BE49-F238E27FC236}">
                    <a16:creationId xmlns:a16="http://schemas.microsoft.com/office/drawing/2014/main" id="{C2AFABFB-1A3C-103D-E5DE-EB1284511902}"/>
                  </a:ext>
                </a:extLst>
              </p:cNvPr>
              <p:cNvSpPr txBox="1"/>
              <p:nvPr/>
            </p:nvSpPr>
            <p:spPr>
              <a:xfrm>
                <a:off x="6642985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FF6600"/>
                    </a:solidFill>
                    <a:latin typeface="+mj-ea"/>
                    <a:ea typeface="+mj-ea"/>
                  </a:rPr>
                  <a:t>0.3t</a:t>
                </a:r>
                <a:r>
                  <a:rPr lang="zh-TW" altLang="en-US" sz="1400" b="1" dirty="0">
                    <a:solidFill>
                      <a:srgbClr val="FF6600"/>
                    </a:solidFill>
                    <a:latin typeface="+mj-ea"/>
                    <a:ea typeface="+mj-ea"/>
                  </a:rPr>
                  <a:t> 跳動</a:t>
                </a:r>
                <a:endParaRPr lang="en-US" altLang="zh-TW" sz="1400" b="1" dirty="0">
                  <a:solidFill>
                    <a:srgbClr val="FF66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30" name="群組 429">
              <a:extLst>
                <a:ext uri="{FF2B5EF4-FFF2-40B4-BE49-F238E27FC236}">
                  <a16:creationId xmlns:a16="http://schemas.microsoft.com/office/drawing/2014/main" id="{1E229F84-CEC4-CFDC-9EB1-E85709323122}"/>
                </a:ext>
              </a:extLst>
            </p:cNvPr>
            <p:cNvGrpSpPr/>
            <p:nvPr/>
          </p:nvGrpSpPr>
          <p:grpSpPr>
            <a:xfrm>
              <a:off x="6205430" y="2890839"/>
              <a:ext cx="749084" cy="524626"/>
              <a:chOff x="3966355" y="2890839"/>
              <a:chExt cx="749084" cy="524626"/>
            </a:xfrm>
          </p:grpSpPr>
          <p:cxnSp>
            <p:nvCxnSpPr>
              <p:cNvPr id="433" name="直線接點 432">
                <a:extLst>
                  <a:ext uri="{FF2B5EF4-FFF2-40B4-BE49-F238E27FC236}">
                    <a16:creationId xmlns:a16="http://schemas.microsoft.com/office/drawing/2014/main" id="{0C80B5D8-416B-E248-7283-70ACBEBCE3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928002"/>
                <a:ext cx="0" cy="187200"/>
              </a:xfrm>
              <a:prstGeom prst="line">
                <a:avLst/>
              </a:prstGeom>
              <a:ln w="15875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5" name="橢圓 434">
                <a:extLst>
                  <a:ext uri="{FF2B5EF4-FFF2-40B4-BE49-F238E27FC236}">
                    <a16:creationId xmlns:a16="http://schemas.microsoft.com/office/drawing/2014/main" id="{00F462BC-852D-4B40-EA1D-FB4046942C69}"/>
                  </a:ext>
                </a:extLst>
              </p:cNvPr>
              <p:cNvSpPr/>
              <p:nvPr/>
            </p:nvSpPr>
            <p:spPr>
              <a:xfrm>
                <a:off x="4643439" y="289083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42" name="橢圓 441">
                <a:extLst>
                  <a:ext uri="{FF2B5EF4-FFF2-40B4-BE49-F238E27FC236}">
                    <a16:creationId xmlns:a16="http://schemas.microsoft.com/office/drawing/2014/main" id="{1FF2AE22-7168-2D27-E190-CECF6DF71F6A}"/>
                  </a:ext>
                </a:extLst>
              </p:cNvPr>
              <p:cNvSpPr/>
              <p:nvPr/>
            </p:nvSpPr>
            <p:spPr>
              <a:xfrm>
                <a:off x="3966355" y="334346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445" name="直線接點 444">
                <a:extLst>
                  <a:ext uri="{FF2B5EF4-FFF2-40B4-BE49-F238E27FC236}">
                    <a16:creationId xmlns:a16="http://schemas.microsoft.com/office/drawing/2014/main" id="{9E212F0D-CF1B-6359-5D7E-02D52763A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7592" y="3109535"/>
                <a:ext cx="0" cy="262305"/>
              </a:xfrm>
              <a:prstGeom prst="line">
                <a:avLst/>
              </a:prstGeom>
              <a:ln w="15875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線接點 448">
                <a:extLst>
                  <a:ext uri="{FF2B5EF4-FFF2-40B4-BE49-F238E27FC236}">
                    <a16:creationId xmlns:a16="http://schemas.microsoft.com/office/drawing/2014/main" id="{E72A1384-1258-6CF2-EA64-BAAF3EB832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91241" y="3109535"/>
                <a:ext cx="684000" cy="0"/>
              </a:xfrm>
              <a:prstGeom prst="line">
                <a:avLst/>
              </a:prstGeom>
              <a:ln w="15875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12671701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弧形 521">
            <a:extLst>
              <a:ext uri="{FF2B5EF4-FFF2-40B4-BE49-F238E27FC236}">
                <a16:creationId xmlns:a16="http://schemas.microsoft.com/office/drawing/2014/main" id="{E33AC8D9-32D7-2F2B-E0DA-41A9638153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07195" y="1347072"/>
            <a:ext cx="2846462" cy="2846462"/>
          </a:xfrm>
          <a:prstGeom prst="arc">
            <a:avLst>
              <a:gd name="adj1" fmla="val 19302253"/>
              <a:gd name="adj2" fmla="val 208667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 w="114300" cap="rnd">
            <a:solidFill>
              <a:schemeClr val="tx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/>
          </p:cNvSpPr>
          <p:nvPr/>
        </p:nvSpPr>
        <p:spPr>
          <a:xfrm>
            <a:off x="-120502" y="529095"/>
            <a:ext cx="1505478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 dirty="0">
                <a:solidFill>
                  <a:schemeClr val="tx1"/>
                </a:solidFill>
                <a:latin typeface="+mj-ea"/>
                <a:ea typeface="+mj-ea"/>
              </a:rPr>
              <a:t>まとめ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8D3863C-B9D2-B8AD-B8C9-06AD460410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91907" y="1352612"/>
            <a:ext cx="2846462" cy="2846462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B6508A7-C61E-EF15-B31F-57F25202DFBA}"/>
              </a:ext>
            </a:extLst>
          </p:cNvPr>
          <p:cNvGrpSpPr/>
          <p:nvPr/>
        </p:nvGrpSpPr>
        <p:grpSpPr>
          <a:xfrm>
            <a:off x="291470" y="1131979"/>
            <a:ext cx="2094050" cy="1658038"/>
            <a:chOff x="291470" y="1036222"/>
            <a:chExt cx="2094050" cy="1658038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FDC67967-EA46-E21D-4866-741E5450B9CF}"/>
                </a:ext>
              </a:extLst>
            </p:cNvPr>
            <p:cNvGrpSpPr/>
            <p:nvPr/>
          </p:nvGrpSpPr>
          <p:grpSpPr>
            <a:xfrm>
              <a:off x="394887" y="1143000"/>
              <a:ext cx="1152066" cy="1152066"/>
              <a:chOff x="578669" y="1143000"/>
              <a:chExt cx="1152066" cy="1152066"/>
            </a:xfrm>
          </p:grpSpPr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6ECFE3DE-AC0D-8D6C-DF1C-A3A79895F5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669" y="1143000"/>
                <a:ext cx="1152066" cy="115206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kumimoji="1" lang="zh-TW" altLang="en-US" sz="2400" b="1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TextBox 15">
                <a:extLst>
                  <a:ext uri="{FF2B5EF4-FFF2-40B4-BE49-F238E27FC236}">
                    <a16:creationId xmlns:a16="http://schemas.microsoft.com/office/drawing/2014/main" id="{DD817DDE-132E-5896-B499-79A009ADAD45}"/>
                  </a:ext>
                </a:extLst>
              </p:cNvPr>
              <p:cNvSpPr txBox="1"/>
              <p:nvPr/>
            </p:nvSpPr>
            <p:spPr>
              <a:xfrm>
                <a:off x="600704" y="1256855"/>
                <a:ext cx="110799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400" b="1" dirty="0">
                    <a:solidFill>
                      <a:srgbClr val="0000FF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影像</a:t>
                </a:r>
                <a:endParaRPr lang="en-US" altLang="zh-TW" sz="2400" b="1" dirty="0">
                  <a:solidFill>
                    <a:srgbClr val="0000FF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  <a:p>
                <a:pPr algn="ctr"/>
                <a:r>
                  <a:rPr lang="zh-TW" altLang="en-US" sz="2400" b="1" dirty="0">
                    <a:solidFill>
                      <a:srgbClr val="0000FF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數據化</a:t>
                </a:r>
                <a:endParaRPr lang="en-US" altLang="zh-TW" sz="2400" b="1" dirty="0">
                  <a:solidFill>
                    <a:srgbClr val="0000FF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7F2D4B7B-31AA-62B4-2E64-8EDB6943C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rot="20472481">
              <a:off x="291470" y="1036222"/>
              <a:ext cx="1365622" cy="1365622"/>
            </a:xfrm>
            <a:custGeom>
              <a:avLst/>
              <a:gdLst>
                <a:gd name="connsiteX0" fmla="*/ 0 w 1365622"/>
                <a:gd name="connsiteY0" fmla="*/ 0 h 1365622"/>
                <a:gd name="connsiteX1" fmla="*/ 1365622 w 1365622"/>
                <a:gd name="connsiteY1" fmla="*/ 0 h 1365622"/>
                <a:gd name="connsiteX2" fmla="*/ 1365622 w 1365622"/>
                <a:gd name="connsiteY2" fmla="*/ 682811 h 1365622"/>
                <a:gd name="connsiteX3" fmla="*/ 679450 w 1365622"/>
                <a:gd name="connsiteY3" fmla="*/ 682811 h 1365622"/>
                <a:gd name="connsiteX4" fmla="*/ 679450 w 1365622"/>
                <a:gd name="connsiteY4" fmla="*/ 1365622 h 1365622"/>
                <a:gd name="connsiteX5" fmla="*/ 0 w 1365622"/>
                <a:gd name="connsiteY5" fmla="*/ 1365622 h 136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5622" h="1365622">
                  <a:moveTo>
                    <a:pt x="0" y="0"/>
                  </a:moveTo>
                  <a:lnTo>
                    <a:pt x="1365622" y="0"/>
                  </a:lnTo>
                  <a:lnTo>
                    <a:pt x="1365622" y="682811"/>
                  </a:lnTo>
                  <a:lnTo>
                    <a:pt x="679450" y="682811"/>
                  </a:lnTo>
                  <a:lnTo>
                    <a:pt x="679450" y="1365622"/>
                  </a:lnTo>
                  <a:lnTo>
                    <a:pt x="0" y="1365622"/>
                  </a:lnTo>
                  <a:close/>
                </a:path>
              </a:pathLst>
            </a:custGeom>
          </p:spPr>
        </p:pic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FF3BE341-6F07-405F-F341-E42DCFEB72C9}"/>
                </a:ext>
              </a:extLst>
            </p:cNvPr>
            <p:cNvSpPr/>
            <p:nvPr/>
          </p:nvSpPr>
          <p:spPr>
            <a:xfrm>
              <a:off x="1611700" y="1495283"/>
              <a:ext cx="773820" cy="575327"/>
            </a:xfrm>
            <a:custGeom>
              <a:avLst/>
              <a:gdLst>
                <a:gd name="connsiteX0" fmla="*/ 0 w 642938"/>
                <a:gd name="connsiteY0" fmla="*/ 0 h 421860"/>
                <a:gd name="connsiteX1" fmla="*/ 269082 w 642938"/>
                <a:gd name="connsiteY1" fmla="*/ 383381 h 421860"/>
                <a:gd name="connsiteX2" fmla="*/ 642938 w 642938"/>
                <a:gd name="connsiteY2" fmla="*/ 388143 h 421860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5327"/>
                <a:gd name="connsiteX1" fmla="*/ 311386 w 687358"/>
                <a:gd name="connsiteY1" fmla="*/ 547687 h 575327"/>
                <a:gd name="connsiteX2" fmla="*/ 687358 w 687358"/>
                <a:gd name="connsiteY2" fmla="*/ 533399 h 57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358" h="575327">
                  <a:moveTo>
                    <a:pt x="0" y="0"/>
                  </a:moveTo>
                  <a:cubicBezTo>
                    <a:pt x="108461" y="426045"/>
                    <a:pt x="193654" y="485378"/>
                    <a:pt x="311386" y="547687"/>
                  </a:cubicBezTo>
                  <a:cubicBezTo>
                    <a:pt x="431233" y="602852"/>
                    <a:pt x="554008" y="563363"/>
                    <a:pt x="687358" y="533399"/>
                  </a:cubicBezTo>
                </a:path>
              </a:pathLst>
            </a:custGeom>
            <a:noFill/>
            <a:ln>
              <a:solidFill>
                <a:srgbClr val="8EB0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手繪多邊形: 圖案 26">
              <a:extLst>
                <a:ext uri="{FF2B5EF4-FFF2-40B4-BE49-F238E27FC236}">
                  <a16:creationId xmlns:a16="http://schemas.microsoft.com/office/drawing/2014/main" id="{AE399B29-5CF0-27B0-EBD3-178310DC6EA4}"/>
                </a:ext>
              </a:extLst>
            </p:cNvPr>
            <p:cNvSpPr/>
            <p:nvPr/>
          </p:nvSpPr>
          <p:spPr>
            <a:xfrm rot="2533362" flipV="1">
              <a:off x="1234616" y="2203859"/>
              <a:ext cx="786984" cy="490401"/>
            </a:xfrm>
            <a:custGeom>
              <a:avLst/>
              <a:gdLst>
                <a:gd name="connsiteX0" fmla="*/ 0 w 642938"/>
                <a:gd name="connsiteY0" fmla="*/ 0 h 421860"/>
                <a:gd name="connsiteX1" fmla="*/ 269082 w 642938"/>
                <a:gd name="connsiteY1" fmla="*/ 383381 h 421860"/>
                <a:gd name="connsiteX2" fmla="*/ 642938 w 642938"/>
                <a:gd name="connsiteY2" fmla="*/ 388143 h 421860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5327"/>
                <a:gd name="connsiteX1" fmla="*/ 311386 w 687358"/>
                <a:gd name="connsiteY1" fmla="*/ 547687 h 575327"/>
                <a:gd name="connsiteX2" fmla="*/ 687358 w 687358"/>
                <a:gd name="connsiteY2" fmla="*/ 533399 h 575327"/>
                <a:gd name="connsiteX0" fmla="*/ 0 w 693478"/>
                <a:gd name="connsiteY0" fmla="*/ 0 h 578365"/>
                <a:gd name="connsiteX1" fmla="*/ 317506 w 693478"/>
                <a:gd name="connsiteY1" fmla="*/ 550725 h 578365"/>
                <a:gd name="connsiteX2" fmla="*/ 693478 w 693478"/>
                <a:gd name="connsiteY2" fmla="*/ 536437 h 578365"/>
                <a:gd name="connsiteX0" fmla="*/ 0 w 693478"/>
                <a:gd name="connsiteY0" fmla="*/ 0 h 578365"/>
                <a:gd name="connsiteX1" fmla="*/ 317506 w 693478"/>
                <a:gd name="connsiteY1" fmla="*/ 550725 h 578365"/>
                <a:gd name="connsiteX2" fmla="*/ 693478 w 693478"/>
                <a:gd name="connsiteY2" fmla="*/ 536437 h 578365"/>
                <a:gd name="connsiteX0" fmla="*/ 0 w 693478"/>
                <a:gd name="connsiteY0" fmla="*/ 0 h 546312"/>
                <a:gd name="connsiteX1" fmla="*/ 340917 w 693478"/>
                <a:gd name="connsiteY1" fmla="*/ 468529 h 546312"/>
                <a:gd name="connsiteX2" fmla="*/ 693478 w 693478"/>
                <a:gd name="connsiteY2" fmla="*/ 536437 h 546312"/>
                <a:gd name="connsiteX0" fmla="*/ 0 w 699051"/>
                <a:gd name="connsiteY0" fmla="*/ 0 h 484191"/>
                <a:gd name="connsiteX1" fmla="*/ 340917 w 699051"/>
                <a:gd name="connsiteY1" fmla="*/ 468529 h 484191"/>
                <a:gd name="connsiteX2" fmla="*/ 699051 w 699051"/>
                <a:gd name="connsiteY2" fmla="*/ 387784 h 484191"/>
                <a:gd name="connsiteX0" fmla="*/ 0 w 699051"/>
                <a:gd name="connsiteY0" fmla="*/ 0 h 489627"/>
                <a:gd name="connsiteX1" fmla="*/ 340917 w 699051"/>
                <a:gd name="connsiteY1" fmla="*/ 468529 h 489627"/>
                <a:gd name="connsiteX2" fmla="*/ 699051 w 699051"/>
                <a:gd name="connsiteY2" fmla="*/ 387784 h 489627"/>
                <a:gd name="connsiteX0" fmla="*/ 0 w 699051"/>
                <a:gd name="connsiteY0" fmla="*/ 0 h 490401"/>
                <a:gd name="connsiteX1" fmla="*/ 340917 w 699051"/>
                <a:gd name="connsiteY1" fmla="*/ 468529 h 490401"/>
                <a:gd name="connsiteX2" fmla="*/ 699051 w 699051"/>
                <a:gd name="connsiteY2" fmla="*/ 387784 h 49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051" h="490401">
                  <a:moveTo>
                    <a:pt x="0" y="0"/>
                  </a:moveTo>
                  <a:cubicBezTo>
                    <a:pt x="184956" y="359494"/>
                    <a:pt x="223185" y="406220"/>
                    <a:pt x="340917" y="468529"/>
                  </a:cubicBezTo>
                  <a:cubicBezTo>
                    <a:pt x="460764" y="523694"/>
                    <a:pt x="572285" y="466276"/>
                    <a:pt x="699051" y="387784"/>
                  </a:cubicBezTo>
                </a:path>
              </a:pathLst>
            </a:custGeom>
            <a:noFill/>
            <a:ln>
              <a:solidFill>
                <a:srgbClr val="8EB0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8B19A97-0B30-CC05-0CE1-0D25D6EDA325}"/>
              </a:ext>
            </a:extLst>
          </p:cNvPr>
          <p:cNvGrpSpPr/>
          <p:nvPr/>
        </p:nvGrpSpPr>
        <p:grpSpPr>
          <a:xfrm>
            <a:off x="718822" y="2858222"/>
            <a:ext cx="1592972" cy="1844002"/>
            <a:chOff x="902604" y="2762465"/>
            <a:chExt cx="1592972" cy="1844002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76D15AA0-77AC-1746-B46B-E0F328D744FB}"/>
                </a:ext>
              </a:extLst>
            </p:cNvPr>
            <p:cNvGrpSpPr/>
            <p:nvPr/>
          </p:nvGrpSpPr>
          <p:grpSpPr>
            <a:xfrm rot="17750489">
              <a:off x="777089" y="2887980"/>
              <a:ext cx="1844002" cy="1592972"/>
              <a:chOff x="475252" y="1036222"/>
              <a:chExt cx="1844002" cy="1592972"/>
            </a:xfrm>
          </p:grpSpPr>
          <p:pic>
            <p:nvPicPr>
              <p:cNvPr id="460" name="圖片 459">
                <a:extLst>
                  <a:ext uri="{FF2B5EF4-FFF2-40B4-BE49-F238E27FC236}">
                    <a16:creationId xmlns:a16="http://schemas.microsoft.com/office/drawing/2014/main" id="{9F49C2E3-4A82-57BC-0636-FA1898457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>
              <a:xfrm rot="20472481">
                <a:off x="475252" y="1036222"/>
                <a:ext cx="1365622" cy="1365622"/>
              </a:xfrm>
              <a:custGeom>
                <a:avLst/>
                <a:gdLst>
                  <a:gd name="connsiteX0" fmla="*/ 0 w 1365622"/>
                  <a:gd name="connsiteY0" fmla="*/ 0 h 1365622"/>
                  <a:gd name="connsiteX1" fmla="*/ 1365622 w 1365622"/>
                  <a:gd name="connsiteY1" fmla="*/ 0 h 1365622"/>
                  <a:gd name="connsiteX2" fmla="*/ 1365622 w 1365622"/>
                  <a:gd name="connsiteY2" fmla="*/ 682811 h 1365622"/>
                  <a:gd name="connsiteX3" fmla="*/ 679450 w 1365622"/>
                  <a:gd name="connsiteY3" fmla="*/ 682811 h 1365622"/>
                  <a:gd name="connsiteX4" fmla="*/ 679450 w 1365622"/>
                  <a:gd name="connsiteY4" fmla="*/ 1365622 h 1365622"/>
                  <a:gd name="connsiteX5" fmla="*/ 0 w 1365622"/>
                  <a:gd name="connsiteY5" fmla="*/ 1365622 h 1365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5622" h="1365622">
                    <a:moveTo>
                      <a:pt x="0" y="0"/>
                    </a:moveTo>
                    <a:lnTo>
                      <a:pt x="1365622" y="0"/>
                    </a:lnTo>
                    <a:lnTo>
                      <a:pt x="1365622" y="682811"/>
                    </a:lnTo>
                    <a:lnTo>
                      <a:pt x="679450" y="682811"/>
                    </a:lnTo>
                    <a:lnTo>
                      <a:pt x="679450" y="1365622"/>
                    </a:lnTo>
                    <a:lnTo>
                      <a:pt x="0" y="1365622"/>
                    </a:lnTo>
                    <a:close/>
                  </a:path>
                </a:pathLst>
              </a:custGeom>
            </p:spPr>
          </p:pic>
          <p:sp>
            <p:nvSpPr>
              <p:cNvPr id="462" name="手繪多邊形: 圖案 461">
                <a:extLst>
                  <a:ext uri="{FF2B5EF4-FFF2-40B4-BE49-F238E27FC236}">
                    <a16:creationId xmlns:a16="http://schemas.microsoft.com/office/drawing/2014/main" id="{E5ABF97D-3A9D-1E37-B0EF-487DE4BE93DC}"/>
                  </a:ext>
                </a:extLst>
              </p:cNvPr>
              <p:cNvSpPr/>
              <p:nvPr/>
            </p:nvSpPr>
            <p:spPr>
              <a:xfrm>
                <a:off x="1795485" y="1495282"/>
                <a:ext cx="523769" cy="524532"/>
              </a:xfrm>
              <a:custGeom>
                <a:avLst/>
                <a:gdLst>
                  <a:gd name="connsiteX0" fmla="*/ 0 w 642938"/>
                  <a:gd name="connsiteY0" fmla="*/ 0 h 421860"/>
                  <a:gd name="connsiteX1" fmla="*/ 269082 w 642938"/>
                  <a:gd name="connsiteY1" fmla="*/ 383381 h 421860"/>
                  <a:gd name="connsiteX2" fmla="*/ 642938 w 642938"/>
                  <a:gd name="connsiteY2" fmla="*/ 388143 h 421860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5327"/>
                  <a:gd name="connsiteX1" fmla="*/ 311386 w 687358"/>
                  <a:gd name="connsiteY1" fmla="*/ 547687 h 575327"/>
                  <a:gd name="connsiteX2" fmla="*/ 687358 w 687358"/>
                  <a:gd name="connsiteY2" fmla="*/ 533399 h 575327"/>
                  <a:gd name="connsiteX0" fmla="*/ 0 w 687358"/>
                  <a:gd name="connsiteY0" fmla="*/ 0 h 541320"/>
                  <a:gd name="connsiteX1" fmla="*/ 254353 w 687358"/>
                  <a:gd name="connsiteY1" fmla="*/ 447392 h 541320"/>
                  <a:gd name="connsiteX2" fmla="*/ 687358 w 687358"/>
                  <a:gd name="connsiteY2" fmla="*/ 533399 h 541320"/>
                  <a:gd name="connsiteX0" fmla="*/ 0 w 687358"/>
                  <a:gd name="connsiteY0" fmla="*/ 0 h 541320"/>
                  <a:gd name="connsiteX1" fmla="*/ 254353 w 687358"/>
                  <a:gd name="connsiteY1" fmla="*/ 447392 h 541320"/>
                  <a:gd name="connsiteX2" fmla="*/ 687358 w 687358"/>
                  <a:gd name="connsiteY2" fmla="*/ 533399 h 541320"/>
                  <a:gd name="connsiteX0" fmla="*/ 0 w 687358"/>
                  <a:gd name="connsiteY0" fmla="*/ 0 h 541320"/>
                  <a:gd name="connsiteX1" fmla="*/ 254353 w 687358"/>
                  <a:gd name="connsiteY1" fmla="*/ 447392 h 541320"/>
                  <a:gd name="connsiteX2" fmla="*/ 687358 w 687358"/>
                  <a:gd name="connsiteY2" fmla="*/ 533399 h 541320"/>
                  <a:gd name="connsiteX0" fmla="*/ 0 w 687358"/>
                  <a:gd name="connsiteY0" fmla="*/ 0 h 541618"/>
                  <a:gd name="connsiteX1" fmla="*/ 235070 w 687358"/>
                  <a:gd name="connsiteY1" fmla="*/ 450660 h 541618"/>
                  <a:gd name="connsiteX2" fmla="*/ 687358 w 687358"/>
                  <a:gd name="connsiteY2" fmla="*/ 533399 h 541618"/>
                  <a:gd name="connsiteX0" fmla="*/ 0 w 687358"/>
                  <a:gd name="connsiteY0" fmla="*/ 0 h 541618"/>
                  <a:gd name="connsiteX1" fmla="*/ 235070 w 687358"/>
                  <a:gd name="connsiteY1" fmla="*/ 450660 h 541618"/>
                  <a:gd name="connsiteX2" fmla="*/ 687358 w 687358"/>
                  <a:gd name="connsiteY2" fmla="*/ 533399 h 541618"/>
                  <a:gd name="connsiteX0" fmla="*/ 0 w 687358"/>
                  <a:gd name="connsiteY0" fmla="*/ 0 h 542315"/>
                  <a:gd name="connsiteX1" fmla="*/ 219282 w 687358"/>
                  <a:gd name="connsiteY1" fmla="*/ 457515 h 542315"/>
                  <a:gd name="connsiteX2" fmla="*/ 687358 w 687358"/>
                  <a:gd name="connsiteY2" fmla="*/ 533399 h 542315"/>
                  <a:gd name="connsiteX0" fmla="*/ 0 w 687358"/>
                  <a:gd name="connsiteY0" fmla="*/ 0 h 542315"/>
                  <a:gd name="connsiteX1" fmla="*/ 219282 w 687358"/>
                  <a:gd name="connsiteY1" fmla="*/ 457515 h 542315"/>
                  <a:gd name="connsiteX2" fmla="*/ 687358 w 687358"/>
                  <a:gd name="connsiteY2" fmla="*/ 533399 h 542315"/>
                  <a:gd name="connsiteX0" fmla="*/ 0 w 636866"/>
                  <a:gd name="connsiteY0" fmla="*/ 0 h 485880"/>
                  <a:gd name="connsiteX1" fmla="*/ 219282 w 636866"/>
                  <a:gd name="connsiteY1" fmla="*/ 457515 h 485880"/>
                  <a:gd name="connsiteX2" fmla="*/ 636866 w 636866"/>
                  <a:gd name="connsiteY2" fmla="*/ 445577 h 485880"/>
                  <a:gd name="connsiteX0" fmla="*/ 0 w 636866"/>
                  <a:gd name="connsiteY0" fmla="*/ 0 h 493494"/>
                  <a:gd name="connsiteX1" fmla="*/ 219282 w 636866"/>
                  <a:gd name="connsiteY1" fmla="*/ 457515 h 493494"/>
                  <a:gd name="connsiteX2" fmla="*/ 636866 w 636866"/>
                  <a:gd name="connsiteY2" fmla="*/ 445577 h 493494"/>
                  <a:gd name="connsiteX0" fmla="*/ 0 w 584342"/>
                  <a:gd name="connsiteY0" fmla="*/ 0 h 506323"/>
                  <a:gd name="connsiteX1" fmla="*/ 219282 w 584342"/>
                  <a:gd name="connsiteY1" fmla="*/ 457515 h 506323"/>
                  <a:gd name="connsiteX2" fmla="*/ 584342 w 584342"/>
                  <a:gd name="connsiteY2" fmla="*/ 470936 h 506323"/>
                  <a:gd name="connsiteX0" fmla="*/ 0 w 584342"/>
                  <a:gd name="connsiteY0" fmla="*/ 0 h 510327"/>
                  <a:gd name="connsiteX1" fmla="*/ 219282 w 584342"/>
                  <a:gd name="connsiteY1" fmla="*/ 457515 h 510327"/>
                  <a:gd name="connsiteX2" fmla="*/ 584342 w 584342"/>
                  <a:gd name="connsiteY2" fmla="*/ 470936 h 510327"/>
                  <a:gd name="connsiteX0" fmla="*/ 0 w 584342"/>
                  <a:gd name="connsiteY0" fmla="*/ 0 h 514573"/>
                  <a:gd name="connsiteX1" fmla="*/ 219282 w 584342"/>
                  <a:gd name="connsiteY1" fmla="*/ 457515 h 514573"/>
                  <a:gd name="connsiteX2" fmla="*/ 584342 w 584342"/>
                  <a:gd name="connsiteY2" fmla="*/ 470936 h 514573"/>
                  <a:gd name="connsiteX0" fmla="*/ 0 w 584342"/>
                  <a:gd name="connsiteY0" fmla="*/ 0 h 514573"/>
                  <a:gd name="connsiteX1" fmla="*/ 219282 w 584342"/>
                  <a:gd name="connsiteY1" fmla="*/ 457515 h 514573"/>
                  <a:gd name="connsiteX2" fmla="*/ 584342 w 584342"/>
                  <a:gd name="connsiteY2" fmla="*/ 470936 h 514573"/>
                  <a:gd name="connsiteX0" fmla="*/ 0 w 584342"/>
                  <a:gd name="connsiteY0" fmla="*/ 0 h 514573"/>
                  <a:gd name="connsiteX1" fmla="*/ 219282 w 584342"/>
                  <a:gd name="connsiteY1" fmla="*/ 457515 h 514573"/>
                  <a:gd name="connsiteX2" fmla="*/ 584342 w 584342"/>
                  <a:gd name="connsiteY2" fmla="*/ 470936 h 514573"/>
                  <a:gd name="connsiteX0" fmla="*/ 0 w 584342"/>
                  <a:gd name="connsiteY0" fmla="*/ 0 h 521556"/>
                  <a:gd name="connsiteX1" fmla="*/ 219282 w 584342"/>
                  <a:gd name="connsiteY1" fmla="*/ 457515 h 521556"/>
                  <a:gd name="connsiteX2" fmla="*/ 584342 w 584342"/>
                  <a:gd name="connsiteY2" fmla="*/ 470936 h 521556"/>
                  <a:gd name="connsiteX0" fmla="*/ 0 w 584342"/>
                  <a:gd name="connsiteY0" fmla="*/ 0 h 529105"/>
                  <a:gd name="connsiteX1" fmla="*/ 219282 w 584342"/>
                  <a:gd name="connsiteY1" fmla="*/ 457515 h 529105"/>
                  <a:gd name="connsiteX2" fmla="*/ 584342 w 584342"/>
                  <a:gd name="connsiteY2" fmla="*/ 470936 h 529105"/>
                  <a:gd name="connsiteX0" fmla="*/ 0 w 584342"/>
                  <a:gd name="connsiteY0" fmla="*/ 0 h 521641"/>
                  <a:gd name="connsiteX1" fmla="*/ 219282 w 584342"/>
                  <a:gd name="connsiteY1" fmla="*/ 457515 h 521641"/>
                  <a:gd name="connsiteX2" fmla="*/ 584342 w 584342"/>
                  <a:gd name="connsiteY2" fmla="*/ 470936 h 521641"/>
                  <a:gd name="connsiteX0" fmla="*/ 0 w 584342"/>
                  <a:gd name="connsiteY0" fmla="*/ 0 h 521641"/>
                  <a:gd name="connsiteX1" fmla="*/ 219282 w 584342"/>
                  <a:gd name="connsiteY1" fmla="*/ 457515 h 521641"/>
                  <a:gd name="connsiteX2" fmla="*/ 584342 w 584342"/>
                  <a:gd name="connsiteY2" fmla="*/ 470936 h 521641"/>
                  <a:gd name="connsiteX0" fmla="*/ 0 w 584342"/>
                  <a:gd name="connsiteY0" fmla="*/ 0 h 521641"/>
                  <a:gd name="connsiteX1" fmla="*/ 219282 w 584342"/>
                  <a:gd name="connsiteY1" fmla="*/ 457515 h 521641"/>
                  <a:gd name="connsiteX2" fmla="*/ 584342 w 584342"/>
                  <a:gd name="connsiteY2" fmla="*/ 470936 h 521641"/>
                  <a:gd name="connsiteX0" fmla="*/ 0 w 584342"/>
                  <a:gd name="connsiteY0" fmla="*/ 0 h 531508"/>
                  <a:gd name="connsiteX1" fmla="*/ 212008 w 584342"/>
                  <a:gd name="connsiteY1" fmla="*/ 475988 h 531508"/>
                  <a:gd name="connsiteX2" fmla="*/ 584342 w 584342"/>
                  <a:gd name="connsiteY2" fmla="*/ 470936 h 531508"/>
                  <a:gd name="connsiteX0" fmla="*/ 0 w 584342"/>
                  <a:gd name="connsiteY0" fmla="*/ 0 h 531508"/>
                  <a:gd name="connsiteX1" fmla="*/ 212008 w 584342"/>
                  <a:gd name="connsiteY1" fmla="*/ 475988 h 531508"/>
                  <a:gd name="connsiteX2" fmla="*/ 584342 w 584342"/>
                  <a:gd name="connsiteY2" fmla="*/ 470936 h 531508"/>
                  <a:gd name="connsiteX0" fmla="*/ 0 w 584342"/>
                  <a:gd name="connsiteY0" fmla="*/ 0 h 531508"/>
                  <a:gd name="connsiteX1" fmla="*/ 212008 w 584342"/>
                  <a:gd name="connsiteY1" fmla="*/ 475988 h 531508"/>
                  <a:gd name="connsiteX2" fmla="*/ 584342 w 584342"/>
                  <a:gd name="connsiteY2" fmla="*/ 470936 h 531508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2850"/>
                  <a:gd name="connsiteX1" fmla="*/ 99167 w 584342"/>
                  <a:gd name="connsiteY1" fmla="*/ 361609 h 522850"/>
                  <a:gd name="connsiteX2" fmla="*/ 186458 w 584342"/>
                  <a:gd name="connsiteY2" fmla="*/ 476691 h 522850"/>
                  <a:gd name="connsiteX3" fmla="*/ 584342 w 584342"/>
                  <a:gd name="connsiteY3" fmla="*/ 470936 h 522850"/>
                  <a:gd name="connsiteX0" fmla="*/ 0 w 584342"/>
                  <a:gd name="connsiteY0" fmla="*/ 0 h 517399"/>
                  <a:gd name="connsiteX1" fmla="*/ 99167 w 584342"/>
                  <a:gd name="connsiteY1" fmla="*/ 361609 h 517399"/>
                  <a:gd name="connsiteX2" fmla="*/ 186458 w 584342"/>
                  <a:gd name="connsiteY2" fmla="*/ 476691 h 517399"/>
                  <a:gd name="connsiteX3" fmla="*/ 584342 w 584342"/>
                  <a:gd name="connsiteY3" fmla="*/ 470936 h 517399"/>
                  <a:gd name="connsiteX0" fmla="*/ 0 w 465246"/>
                  <a:gd name="connsiteY0" fmla="*/ 0 h 513013"/>
                  <a:gd name="connsiteX1" fmla="*/ 99167 w 465246"/>
                  <a:gd name="connsiteY1" fmla="*/ 361609 h 513013"/>
                  <a:gd name="connsiteX2" fmla="*/ 186458 w 465246"/>
                  <a:gd name="connsiteY2" fmla="*/ 476691 h 513013"/>
                  <a:gd name="connsiteX3" fmla="*/ 465246 w 465246"/>
                  <a:gd name="connsiteY3" fmla="*/ 461788 h 513013"/>
                  <a:gd name="connsiteX0" fmla="*/ 0 w 465246"/>
                  <a:gd name="connsiteY0" fmla="*/ 0 h 523144"/>
                  <a:gd name="connsiteX1" fmla="*/ 99167 w 465246"/>
                  <a:gd name="connsiteY1" fmla="*/ 361609 h 523144"/>
                  <a:gd name="connsiteX2" fmla="*/ 186458 w 465246"/>
                  <a:gd name="connsiteY2" fmla="*/ 476691 h 523144"/>
                  <a:gd name="connsiteX3" fmla="*/ 465246 w 465246"/>
                  <a:gd name="connsiteY3" fmla="*/ 461788 h 523144"/>
                  <a:gd name="connsiteX0" fmla="*/ 0 w 465246"/>
                  <a:gd name="connsiteY0" fmla="*/ 0 h 531383"/>
                  <a:gd name="connsiteX1" fmla="*/ 99167 w 465246"/>
                  <a:gd name="connsiteY1" fmla="*/ 361609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99167 w 465246"/>
                  <a:gd name="connsiteY1" fmla="*/ 361609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26623"/>
                  <a:gd name="connsiteX1" fmla="*/ 101131 w 465246"/>
                  <a:gd name="connsiteY1" fmla="*/ 355247 h 526623"/>
                  <a:gd name="connsiteX2" fmla="*/ 195737 w 465246"/>
                  <a:gd name="connsiteY2" fmla="*/ 492798 h 526623"/>
                  <a:gd name="connsiteX3" fmla="*/ 465246 w 465246"/>
                  <a:gd name="connsiteY3" fmla="*/ 461788 h 526623"/>
                  <a:gd name="connsiteX0" fmla="*/ 0 w 465246"/>
                  <a:gd name="connsiteY0" fmla="*/ 0 h 524532"/>
                  <a:gd name="connsiteX1" fmla="*/ 101131 w 465246"/>
                  <a:gd name="connsiteY1" fmla="*/ 355247 h 524532"/>
                  <a:gd name="connsiteX2" fmla="*/ 195737 w 465246"/>
                  <a:gd name="connsiteY2" fmla="*/ 492798 h 524532"/>
                  <a:gd name="connsiteX3" fmla="*/ 465246 w 465246"/>
                  <a:gd name="connsiteY3" fmla="*/ 461788 h 524532"/>
                  <a:gd name="connsiteX0" fmla="*/ 0 w 465246"/>
                  <a:gd name="connsiteY0" fmla="*/ 0 h 524532"/>
                  <a:gd name="connsiteX1" fmla="*/ 101131 w 465246"/>
                  <a:gd name="connsiteY1" fmla="*/ 355247 h 524532"/>
                  <a:gd name="connsiteX2" fmla="*/ 195737 w 465246"/>
                  <a:gd name="connsiteY2" fmla="*/ 492798 h 524532"/>
                  <a:gd name="connsiteX3" fmla="*/ 465246 w 465246"/>
                  <a:gd name="connsiteY3" fmla="*/ 461788 h 524532"/>
                  <a:gd name="connsiteX0" fmla="*/ 0 w 465246"/>
                  <a:gd name="connsiteY0" fmla="*/ 0 h 524532"/>
                  <a:gd name="connsiteX1" fmla="*/ 101131 w 465246"/>
                  <a:gd name="connsiteY1" fmla="*/ 355247 h 524532"/>
                  <a:gd name="connsiteX2" fmla="*/ 195737 w 465246"/>
                  <a:gd name="connsiteY2" fmla="*/ 492798 h 524532"/>
                  <a:gd name="connsiteX3" fmla="*/ 465246 w 465246"/>
                  <a:gd name="connsiteY3" fmla="*/ 461788 h 52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5246" h="524532">
                    <a:moveTo>
                      <a:pt x="0" y="0"/>
                    </a:moveTo>
                    <a:cubicBezTo>
                      <a:pt x="66899" y="208311"/>
                      <a:pt x="67640" y="280204"/>
                      <a:pt x="101131" y="355247"/>
                    </a:cubicBezTo>
                    <a:cubicBezTo>
                      <a:pt x="134622" y="430290"/>
                      <a:pt x="149256" y="459392"/>
                      <a:pt x="195737" y="492798"/>
                    </a:cubicBezTo>
                    <a:cubicBezTo>
                      <a:pt x="242218" y="526204"/>
                      <a:pt x="309367" y="554338"/>
                      <a:pt x="465246" y="461788"/>
                    </a:cubicBezTo>
                  </a:path>
                </a:pathLst>
              </a:custGeom>
              <a:no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4" name="手繪多邊形: 圖案 463">
                <a:extLst>
                  <a:ext uri="{FF2B5EF4-FFF2-40B4-BE49-F238E27FC236}">
                    <a16:creationId xmlns:a16="http://schemas.microsoft.com/office/drawing/2014/main" id="{8DA81ABC-36BA-1318-CB31-F5B246908996}"/>
                  </a:ext>
                </a:extLst>
              </p:cNvPr>
              <p:cNvSpPr/>
              <p:nvPr/>
            </p:nvSpPr>
            <p:spPr>
              <a:xfrm rot="2533362" flipV="1">
                <a:off x="1449926" y="2122201"/>
                <a:ext cx="586938" cy="506993"/>
              </a:xfrm>
              <a:custGeom>
                <a:avLst/>
                <a:gdLst>
                  <a:gd name="connsiteX0" fmla="*/ 0 w 642938"/>
                  <a:gd name="connsiteY0" fmla="*/ 0 h 421860"/>
                  <a:gd name="connsiteX1" fmla="*/ 269082 w 642938"/>
                  <a:gd name="connsiteY1" fmla="*/ 383381 h 421860"/>
                  <a:gd name="connsiteX2" fmla="*/ 642938 w 642938"/>
                  <a:gd name="connsiteY2" fmla="*/ 388143 h 421860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5327"/>
                  <a:gd name="connsiteX1" fmla="*/ 311386 w 687358"/>
                  <a:gd name="connsiteY1" fmla="*/ 547687 h 575327"/>
                  <a:gd name="connsiteX2" fmla="*/ 687358 w 687358"/>
                  <a:gd name="connsiteY2" fmla="*/ 533399 h 575327"/>
                  <a:gd name="connsiteX0" fmla="*/ 0 w 693478"/>
                  <a:gd name="connsiteY0" fmla="*/ 0 h 578365"/>
                  <a:gd name="connsiteX1" fmla="*/ 317506 w 693478"/>
                  <a:gd name="connsiteY1" fmla="*/ 550725 h 578365"/>
                  <a:gd name="connsiteX2" fmla="*/ 693478 w 693478"/>
                  <a:gd name="connsiteY2" fmla="*/ 536437 h 578365"/>
                  <a:gd name="connsiteX0" fmla="*/ 0 w 693478"/>
                  <a:gd name="connsiteY0" fmla="*/ 0 h 578365"/>
                  <a:gd name="connsiteX1" fmla="*/ 317506 w 693478"/>
                  <a:gd name="connsiteY1" fmla="*/ 550725 h 578365"/>
                  <a:gd name="connsiteX2" fmla="*/ 693478 w 693478"/>
                  <a:gd name="connsiteY2" fmla="*/ 536437 h 578365"/>
                  <a:gd name="connsiteX0" fmla="*/ 0 w 693478"/>
                  <a:gd name="connsiteY0" fmla="*/ 0 h 546312"/>
                  <a:gd name="connsiteX1" fmla="*/ 340917 w 693478"/>
                  <a:gd name="connsiteY1" fmla="*/ 468529 h 546312"/>
                  <a:gd name="connsiteX2" fmla="*/ 693478 w 693478"/>
                  <a:gd name="connsiteY2" fmla="*/ 536437 h 546312"/>
                  <a:gd name="connsiteX0" fmla="*/ 0 w 699051"/>
                  <a:gd name="connsiteY0" fmla="*/ 0 h 484191"/>
                  <a:gd name="connsiteX1" fmla="*/ 340917 w 699051"/>
                  <a:gd name="connsiteY1" fmla="*/ 468529 h 484191"/>
                  <a:gd name="connsiteX2" fmla="*/ 699051 w 699051"/>
                  <a:gd name="connsiteY2" fmla="*/ 387784 h 484191"/>
                  <a:gd name="connsiteX0" fmla="*/ 0 w 699051"/>
                  <a:gd name="connsiteY0" fmla="*/ 0 h 489627"/>
                  <a:gd name="connsiteX1" fmla="*/ 340917 w 699051"/>
                  <a:gd name="connsiteY1" fmla="*/ 468529 h 489627"/>
                  <a:gd name="connsiteX2" fmla="*/ 699051 w 699051"/>
                  <a:gd name="connsiteY2" fmla="*/ 387784 h 489627"/>
                  <a:gd name="connsiteX0" fmla="*/ 0 w 699051"/>
                  <a:gd name="connsiteY0" fmla="*/ 0 h 490401"/>
                  <a:gd name="connsiteX1" fmla="*/ 340917 w 699051"/>
                  <a:gd name="connsiteY1" fmla="*/ 468529 h 490401"/>
                  <a:gd name="connsiteX2" fmla="*/ 699051 w 699051"/>
                  <a:gd name="connsiteY2" fmla="*/ 387784 h 490401"/>
                  <a:gd name="connsiteX0" fmla="*/ 0 w 699051"/>
                  <a:gd name="connsiteY0" fmla="*/ 0 h 500299"/>
                  <a:gd name="connsiteX1" fmla="*/ 244453 w 699051"/>
                  <a:gd name="connsiteY1" fmla="*/ 480471 h 500299"/>
                  <a:gd name="connsiteX2" fmla="*/ 699051 w 699051"/>
                  <a:gd name="connsiteY2" fmla="*/ 387784 h 500299"/>
                  <a:gd name="connsiteX0" fmla="*/ 0 w 535382"/>
                  <a:gd name="connsiteY0" fmla="*/ 0 h 498654"/>
                  <a:gd name="connsiteX1" fmla="*/ 244453 w 535382"/>
                  <a:gd name="connsiteY1" fmla="*/ 480471 h 498654"/>
                  <a:gd name="connsiteX2" fmla="*/ 535382 w 535382"/>
                  <a:gd name="connsiteY2" fmla="*/ 376457 h 498654"/>
                  <a:gd name="connsiteX0" fmla="*/ 0 w 535382"/>
                  <a:gd name="connsiteY0" fmla="*/ 0 h 503294"/>
                  <a:gd name="connsiteX1" fmla="*/ 244453 w 535382"/>
                  <a:gd name="connsiteY1" fmla="*/ 480471 h 503294"/>
                  <a:gd name="connsiteX2" fmla="*/ 535382 w 535382"/>
                  <a:gd name="connsiteY2" fmla="*/ 376457 h 503294"/>
                  <a:gd name="connsiteX0" fmla="*/ 0 w 535382"/>
                  <a:gd name="connsiteY0" fmla="*/ 0 h 515566"/>
                  <a:gd name="connsiteX1" fmla="*/ 260562 w 535382"/>
                  <a:gd name="connsiteY1" fmla="*/ 495342 h 515566"/>
                  <a:gd name="connsiteX2" fmla="*/ 535382 w 535382"/>
                  <a:gd name="connsiteY2" fmla="*/ 376457 h 515566"/>
                  <a:gd name="connsiteX0" fmla="*/ 0 w 535382"/>
                  <a:gd name="connsiteY0" fmla="*/ 0 h 515566"/>
                  <a:gd name="connsiteX1" fmla="*/ 260562 w 535382"/>
                  <a:gd name="connsiteY1" fmla="*/ 495342 h 515566"/>
                  <a:gd name="connsiteX2" fmla="*/ 535382 w 535382"/>
                  <a:gd name="connsiteY2" fmla="*/ 376457 h 515566"/>
                  <a:gd name="connsiteX0" fmla="*/ 0 w 535382"/>
                  <a:gd name="connsiteY0" fmla="*/ 0 h 507618"/>
                  <a:gd name="connsiteX1" fmla="*/ 260562 w 535382"/>
                  <a:gd name="connsiteY1" fmla="*/ 495342 h 507618"/>
                  <a:gd name="connsiteX2" fmla="*/ 535382 w 535382"/>
                  <a:gd name="connsiteY2" fmla="*/ 376457 h 507618"/>
                  <a:gd name="connsiteX0" fmla="*/ 0 w 535382"/>
                  <a:gd name="connsiteY0" fmla="*/ 0 h 507618"/>
                  <a:gd name="connsiteX1" fmla="*/ 260562 w 535382"/>
                  <a:gd name="connsiteY1" fmla="*/ 495342 h 507618"/>
                  <a:gd name="connsiteX2" fmla="*/ 535382 w 535382"/>
                  <a:gd name="connsiteY2" fmla="*/ 376457 h 507618"/>
                  <a:gd name="connsiteX0" fmla="*/ 0 w 520159"/>
                  <a:gd name="connsiteY0" fmla="*/ 0 h 505665"/>
                  <a:gd name="connsiteX1" fmla="*/ 260562 w 520159"/>
                  <a:gd name="connsiteY1" fmla="*/ 495342 h 505665"/>
                  <a:gd name="connsiteX2" fmla="*/ 520159 w 520159"/>
                  <a:gd name="connsiteY2" fmla="*/ 359399 h 505665"/>
                  <a:gd name="connsiteX0" fmla="*/ 0 w 521357"/>
                  <a:gd name="connsiteY0" fmla="*/ 0 h 506706"/>
                  <a:gd name="connsiteX1" fmla="*/ 260562 w 521357"/>
                  <a:gd name="connsiteY1" fmla="*/ 495342 h 506706"/>
                  <a:gd name="connsiteX2" fmla="*/ 521357 w 521357"/>
                  <a:gd name="connsiteY2" fmla="*/ 369124 h 506706"/>
                  <a:gd name="connsiteX0" fmla="*/ 0 w 521357"/>
                  <a:gd name="connsiteY0" fmla="*/ 0 h 506993"/>
                  <a:gd name="connsiteX1" fmla="*/ 260562 w 521357"/>
                  <a:gd name="connsiteY1" fmla="*/ 495342 h 506993"/>
                  <a:gd name="connsiteX2" fmla="*/ 521357 w 521357"/>
                  <a:gd name="connsiteY2" fmla="*/ 369124 h 506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357" h="506993">
                    <a:moveTo>
                      <a:pt x="0" y="0"/>
                    </a:moveTo>
                    <a:cubicBezTo>
                      <a:pt x="184956" y="359494"/>
                      <a:pt x="117281" y="428833"/>
                      <a:pt x="260562" y="495342"/>
                    </a:cubicBezTo>
                    <a:cubicBezTo>
                      <a:pt x="348211" y="531415"/>
                      <a:pt x="409613" y="482180"/>
                      <a:pt x="521357" y="369124"/>
                    </a:cubicBezTo>
                  </a:path>
                </a:pathLst>
              </a:custGeom>
              <a:no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48" name="群組 447">
              <a:extLst>
                <a:ext uri="{FF2B5EF4-FFF2-40B4-BE49-F238E27FC236}">
                  <a16:creationId xmlns:a16="http://schemas.microsoft.com/office/drawing/2014/main" id="{72BFED00-5FB3-E622-9464-31FFF11650D7}"/>
                </a:ext>
              </a:extLst>
            </p:cNvPr>
            <p:cNvGrpSpPr/>
            <p:nvPr/>
          </p:nvGrpSpPr>
          <p:grpSpPr>
            <a:xfrm>
              <a:off x="916490" y="3276940"/>
              <a:ext cx="1152066" cy="1152066"/>
              <a:chOff x="578669" y="1143000"/>
              <a:chExt cx="1152066" cy="1152066"/>
            </a:xfrm>
          </p:grpSpPr>
          <p:sp>
            <p:nvSpPr>
              <p:cNvPr id="449" name="橢圓 448">
                <a:extLst>
                  <a:ext uri="{FF2B5EF4-FFF2-40B4-BE49-F238E27FC236}">
                    <a16:creationId xmlns:a16="http://schemas.microsoft.com/office/drawing/2014/main" id="{A08F2F58-36E0-190F-14F8-02F7060156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669" y="1143000"/>
                <a:ext cx="1152066" cy="115206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kumimoji="1" lang="zh-TW" altLang="en-US" sz="2400" b="1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50" name="TextBox 15">
                <a:extLst>
                  <a:ext uri="{FF2B5EF4-FFF2-40B4-BE49-F238E27FC236}">
                    <a16:creationId xmlns:a16="http://schemas.microsoft.com/office/drawing/2014/main" id="{DA98F0BC-DCFF-4532-17C2-45C8361920D8}"/>
                  </a:ext>
                </a:extLst>
              </p:cNvPr>
              <p:cNvSpPr txBox="1"/>
              <p:nvPr/>
            </p:nvSpPr>
            <p:spPr>
              <a:xfrm>
                <a:off x="754594" y="1300750"/>
                <a:ext cx="80021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400" b="1" dirty="0"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自動</a:t>
                </a:r>
                <a:endParaRPr lang="en-US" altLang="zh-TW" sz="2400" b="1" dirty="0"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  <a:p>
                <a:pPr algn="ctr"/>
                <a:r>
                  <a:rPr lang="zh-TW" altLang="en-US" sz="2400" b="1" dirty="0"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警告</a:t>
                </a:r>
                <a:endParaRPr lang="en-US" altLang="zh-TW" sz="2400" b="1" dirty="0"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66" name="群組 465">
            <a:extLst>
              <a:ext uri="{FF2B5EF4-FFF2-40B4-BE49-F238E27FC236}">
                <a16:creationId xmlns:a16="http://schemas.microsoft.com/office/drawing/2014/main" id="{E6FAC7B7-C003-B58C-0FF1-4E75FA547FE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06673" y="1995108"/>
            <a:ext cx="1622258" cy="1622258"/>
            <a:chOff x="1179689" y="1627093"/>
            <a:chExt cx="1900974" cy="1900974"/>
          </a:xfrm>
        </p:grpSpPr>
        <p:sp>
          <p:nvSpPr>
            <p:cNvPr id="468" name="橢圓 467">
              <a:extLst>
                <a:ext uri="{FF2B5EF4-FFF2-40B4-BE49-F238E27FC236}">
                  <a16:creationId xmlns:a16="http://schemas.microsoft.com/office/drawing/2014/main" id="{DCE26DFA-B615-E27D-7ECC-721BF52B348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79689" y="1627093"/>
              <a:ext cx="1900974" cy="1900974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472" name="圖片 471">
              <a:extLst>
                <a:ext uri="{FF2B5EF4-FFF2-40B4-BE49-F238E27FC236}">
                  <a16:creationId xmlns:a16="http://schemas.microsoft.com/office/drawing/2014/main" id="{7F659EDD-36FA-891D-E389-A70A335C471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2282" y="1899351"/>
              <a:ext cx="1350000" cy="13500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pic>
        <p:nvPicPr>
          <p:cNvPr id="474" name="圖片 473">
            <a:extLst>
              <a:ext uri="{FF2B5EF4-FFF2-40B4-BE49-F238E27FC236}">
                <a16:creationId xmlns:a16="http://schemas.microsoft.com/office/drawing/2014/main" id="{109A7B91-5697-34E2-7711-D05EF74801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2007" y="1053080"/>
            <a:ext cx="936029" cy="699392"/>
          </a:xfrm>
          <a:prstGeom prst="roundRect">
            <a:avLst>
              <a:gd name="adj" fmla="val 4869"/>
            </a:avLst>
          </a:prstGeom>
          <a:solidFill>
            <a:srgbClr val="FFFFFF">
              <a:shade val="85000"/>
            </a:srgbClr>
          </a:solidFill>
          <a:ln w="9525">
            <a:solidFill>
              <a:srgbClr val="00B0F0"/>
            </a:solidFill>
          </a:ln>
          <a:effectLst/>
        </p:spPr>
      </p:pic>
      <p:pic>
        <p:nvPicPr>
          <p:cNvPr id="476" name="圖片 475">
            <a:extLst>
              <a:ext uri="{FF2B5EF4-FFF2-40B4-BE49-F238E27FC236}">
                <a16:creationId xmlns:a16="http://schemas.microsoft.com/office/drawing/2014/main" id="{2043E175-BEBC-8F04-FF38-737A12843C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9650" y="989580"/>
            <a:ext cx="936029" cy="699392"/>
          </a:xfrm>
          <a:prstGeom prst="roundRect">
            <a:avLst>
              <a:gd name="adj" fmla="val 3564"/>
            </a:avLst>
          </a:prstGeom>
          <a:solidFill>
            <a:srgbClr val="FFFFFF">
              <a:shade val="85000"/>
            </a:srgbClr>
          </a:solidFill>
          <a:ln>
            <a:solidFill>
              <a:srgbClr val="0077FA"/>
            </a:solidFill>
          </a:ln>
          <a:effectLst/>
        </p:spPr>
      </p:pic>
      <p:pic>
        <p:nvPicPr>
          <p:cNvPr id="478" name="圖片 477">
            <a:extLst>
              <a:ext uri="{FF2B5EF4-FFF2-40B4-BE49-F238E27FC236}">
                <a16:creationId xmlns:a16="http://schemas.microsoft.com/office/drawing/2014/main" id="{F45C8DCB-CDE5-F53D-C5D5-E5080718797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319" y="3884550"/>
            <a:ext cx="926955" cy="678515"/>
          </a:xfrm>
          <a:prstGeom prst="roundRect">
            <a:avLst>
              <a:gd name="adj" fmla="val 3269"/>
            </a:avLst>
          </a:prstGeom>
          <a:solidFill>
            <a:srgbClr val="FFFFFF">
              <a:shade val="85000"/>
            </a:srgbClr>
          </a:solidFill>
          <a:ln>
            <a:solidFill>
              <a:srgbClr val="0077FA"/>
            </a:solidFill>
          </a:ln>
          <a:effectLst/>
        </p:spPr>
      </p:pic>
      <p:grpSp>
        <p:nvGrpSpPr>
          <p:cNvPr id="489" name="群組 488">
            <a:extLst>
              <a:ext uri="{FF2B5EF4-FFF2-40B4-BE49-F238E27FC236}">
                <a16:creationId xmlns:a16="http://schemas.microsoft.com/office/drawing/2014/main" id="{23B27F58-9865-6612-5EBF-700CC1D8D2D3}"/>
              </a:ext>
            </a:extLst>
          </p:cNvPr>
          <p:cNvGrpSpPr/>
          <p:nvPr/>
        </p:nvGrpSpPr>
        <p:grpSpPr>
          <a:xfrm>
            <a:off x="3338003" y="3819344"/>
            <a:ext cx="966468" cy="678515"/>
            <a:chOff x="3376103" y="3736287"/>
            <a:chExt cx="966468" cy="678515"/>
          </a:xfrm>
        </p:grpSpPr>
        <p:pic>
          <p:nvPicPr>
            <p:cNvPr id="498" name="圖片 497">
              <a:extLst>
                <a:ext uri="{FF2B5EF4-FFF2-40B4-BE49-F238E27FC236}">
                  <a16:creationId xmlns:a16="http://schemas.microsoft.com/office/drawing/2014/main" id="{9BAF4A7D-E967-8F11-F9A4-9C597FF8D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29094" t="46469" r="18090"/>
            <a:stretch/>
          </p:blipFill>
          <p:spPr>
            <a:xfrm>
              <a:off x="3415616" y="3736287"/>
              <a:ext cx="926955" cy="678515"/>
            </a:xfrm>
            <a:prstGeom prst="roundRect">
              <a:avLst>
                <a:gd name="adj" fmla="val 2508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00B0F0"/>
              </a:solidFill>
            </a:ln>
            <a:effectLst/>
          </p:spPr>
        </p:pic>
        <p:pic>
          <p:nvPicPr>
            <p:cNvPr id="500" name="圖片 499">
              <a:extLst>
                <a:ext uri="{FF2B5EF4-FFF2-40B4-BE49-F238E27FC236}">
                  <a16:creationId xmlns:a16="http://schemas.microsoft.com/office/drawing/2014/main" id="{9F3FFF4F-F414-95E3-D483-5E704EB52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76103" y="4033947"/>
              <a:ext cx="421237" cy="360292"/>
            </a:xfrm>
            <a:prstGeom prst="rect">
              <a:avLst/>
            </a:prstGeom>
          </p:spPr>
        </p:pic>
      </p:grpSp>
      <p:grpSp>
        <p:nvGrpSpPr>
          <p:cNvPr id="502" name="群組 501">
            <a:extLst>
              <a:ext uri="{FF2B5EF4-FFF2-40B4-BE49-F238E27FC236}">
                <a16:creationId xmlns:a16="http://schemas.microsoft.com/office/drawing/2014/main" id="{03D498CC-BE95-4311-AFAA-2EC515A3DD43}"/>
              </a:ext>
            </a:extLst>
          </p:cNvPr>
          <p:cNvGrpSpPr/>
          <p:nvPr/>
        </p:nvGrpSpPr>
        <p:grpSpPr>
          <a:xfrm flipV="1">
            <a:off x="1840651" y="1578730"/>
            <a:ext cx="2344366" cy="350252"/>
            <a:chOff x="3141084" y="5544036"/>
            <a:chExt cx="7172377" cy="1071563"/>
          </a:xfrm>
        </p:grpSpPr>
        <p:sp>
          <p:nvSpPr>
            <p:cNvPr id="503" name="Line 20">
              <a:extLst>
                <a:ext uri="{FF2B5EF4-FFF2-40B4-BE49-F238E27FC236}">
                  <a16:creationId xmlns:a16="http://schemas.microsoft.com/office/drawing/2014/main" id="{BEB3C8F0-7FA5-AB5F-6E1F-196D9D392C60}"/>
                </a:ext>
              </a:extLst>
            </p:cNvPr>
            <p:cNvSpPr/>
            <p:nvPr/>
          </p:nvSpPr>
          <p:spPr bwMode="auto">
            <a:xfrm>
              <a:off x="3141084" y="6186490"/>
              <a:ext cx="3725746" cy="0"/>
            </a:xfrm>
            <a:prstGeom prst="line">
              <a:avLst/>
            </a:prstGeom>
            <a:noFill/>
            <a:ln w="33338">
              <a:solidFill>
                <a:srgbClr val="0000FF"/>
              </a:solidFill>
              <a:miter lim="800000"/>
              <a:headEnd type="oval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504" name="Freeform 1001">
              <a:extLst>
                <a:ext uri="{FF2B5EF4-FFF2-40B4-BE49-F238E27FC236}">
                  <a16:creationId xmlns:a16="http://schemas.microsoft.com/office/drawing/2014/main" id="{10DE2E8B-4660-7B6B-7F07-32369F08F590}"/>
                </a:ext>
              </a:extLst>
            </p:cNvPr>
            <p:cNvSpPr/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5" name="Freeform 1002">
              <a:extLst>
                <a:ext uri="{FF2B5EF4-FFF2-40B4-BE49-F238E27FC236}">
                  <a16:creationId xmlns:a16="http://schemas.microsoft.com/office/drawing/2014/main" id="{949A5A8B-E530-6A88-9DF4-D2F2E2D02813}"/>
                </a:ext>
              </a:extLst>
            </p:cNvPr>
            <p:cNvSpPr/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6" name="Freeform 1003">
              <a:extLst>
                <a:ext uri="{FF2B5EF4-FFF2-40B4-BE49-F238E27FC236}">
                  <a16:creationId xmlns:a16="http://schemas.microsoft.com/office/drawing/2014/main" id="{0D30D016-1B16-90FB-DECB-6C1DCD78E286}"/>
                </a:ext>
              </a:extLst>
            </p:cNvPr>
            <p:cNvSpPr/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7" name="Line 20">
              <a:extLst>
                <a:ext uri="{FF2B5EF4-FFF2-40B4-BE49-F238E27FC236}">
                  <a16:creationId xmlns:a16="http://schemas.microsoft.com/office/drawing/2014/main" id="{50B6A4A9-5242-20CF-E77A-0598F327C104}"/>
                </a:ext>
              </a:extLst>
            </p:cNvPr>
            <p:cNvSpPr/>
            <p:nvPr/>
          </p:nvSpPr>
          <p:spPr bwMode="auto">
            <a:xfrm>
              <a:off x="6854128" y="5961550"/>
              <a:ext cx="3459333" cy="0"/>
            </a:xfrm>
            <a:prstGeom prst="line">
              <a:avLst/>
            </a:prstGeom>
            <a:noFill/>
            <a:ln w="33338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08" name="群組 507">
            <a:extLst>
              <a:ext uri="{FF2B5EF4-FFF2-40B4-BE49-F238E27FC236}">
                <a16:creationId xmlns:a16="http://schemas.microsoft.com/office/drawing/2014/main" id="{C9BB5373-D71F-2D69-E5F4-2B094E3D7E84}"/>
              </a:ext>
            </a:extLst>
          </p:cNvPr>
          <p:cNvGrpSpPr/>
          <p:nvPr/>
        </p:nvGrpSpPr>
        <p:grpSpPr>
          <a:xfrm>
            <a:off x="2070190" y="3629915"/>
            <a:ext cx="2250187" cy="350252"/>
            <a:chOff x="3429216" y="5544036"/>
            <a:chExt cx="6884245" cy="1071563"/>
          </a:xfrm>
        </p:grpSpPr>
        <p:sp>
          <p:nvSpPr>
            <p:cNvPr id="509" name="Line 20">
              <a:extLst>
                <a:ext uri="{FF2B5EF4-FFF2-40B4-BE49-F238E27FC236}">
                  <a16:creationId xmlns:a16="http://schemas.microsoft.com/office/drawing/2014/main" id="{C59D2ADC-A9E7-D914-C82A-5CF2C2416A61}"/>
                </a:ext>
              </a:extLst>
            </p:cNvPr>
            <p:cNvSpPr/>
            <p:nvPr/>
          </p:nvSpPr>
          <p:spPr bwMode="auto">
            <a:xfrm>
              <a:off x="3429216" y="6186490"/>
              <a:ext cx="3437614" cy="0"/>
            </a:xfrm>
            <a:prstGeom prst="line">
              <a:avLst/>
            </a:prstGeom>
            <a:noFill/>
            <a:ln w="33338">
              <a:solidFill>
                <a:schemeClr val="accent5"/>
              </a:solidFill>
              <a:miter lim="800000"/>
              <a:headEnd type="oval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510" name="Freeform 1001">
              <a:extLst>
                <a:ext uri="{FF2B5EF4-FFF2-40B4-BE49-F238E27FC236}">
                  <a16:creationId xmlns:a16="http://schemas.microsoft.com/office/drawing/2014/main" id="{2E287EDA-7485-1F37-A376-90082296D0F9}"/>
                </a:ext>
              </a:extLst>
            </p:cNvPr>
            <p:cNvSpPr/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1" name="Freeform 1002">
              <a:extLst>
                <a:ext uri="{FF2B5EF4-FFF2-40B4-BE49-F238E27FC236}">
                  <a16:creationId xmlns:a16="http://schemas.microsoft.com/office/drawing/2014/main" id="{9F069868-E30D-5799-7264-6325106803D1}"/>
                </a:ext>
              </a:extLst>
            </p:cNvPr>
            <p:cNvSpPr/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" name="Freeform 1003">
              <a:extLst>
                <a:ext uri="{FF2B5EF4-FFF2-40B4-BE49-F238E27FC236}">
                  <a16:creationId xmlns:a16="http://schemas.microsoft.com/office/drawing/2014/main" id="{1A693620-3C95-CB3D-B693-2398BAB5189C}"/>
                </a:ext>
              </a:extLst>
            </p:cNvPr>
            <p:cNvSpPr/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4" name="Line 20">
              <a:extLst>
                <a:ext uri="{FF2B5EF4-FFF2-40B4-BE49-F238E27FC236}">
                  <a16:creationId xmlns:a16="http://schemas.microsoft.com/office/drawing/2014/main" id="{18874964-8A3A-0721-9336-900F834B1B63}"/>
                </a:ext>
              </a:extLst>
            </p:cNvPr>
            <p:cNvSpPr/>
            <p:nvPr/>
          </p:nvSpPr>
          <p:spPr bwMode="auto">
            <a:xfrm>
              <a:off x="6854128" y="5961550"/>
              <a:ext cx="3459333" cy="0"/>
            </a:xfrm>
            <a:prstGeom prst="line">
              <a:avLst/>
            </a:prstGeom>
            <a:noFill/>
            <a:ln w="33338">
              <a:solidFill>
                <a:schemeClr val="accent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15" name="TextBox 15">
            <a:extLst>
              <a:ext uri="{FF2B5EF4-FFF2-40B4-BE49-F238E27FC236}">
                <a16:creationId xmlns:a16="http://schemas.microsoft.com/office/drawing/2014/main" id="{63D69A4E-7679-9CCD-8F8B-C2F09241D37F}"/>
              </a:ext>
            </a:extLst>
          </p:cNvPr>
          <p:cNvSpPr txBox="1"/>
          <p:nvPr/>
        </p:nvSpPr>
        <p:spPr>
          <a:xfrm>
            <a:off x="2112819" y="16917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影像</a:t>
            </a:r>
            <a:endParaRPr lang="en-US" altLang="zh-TW" sz="1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18" name="TextBox 15">
            <a:extLst>
              <a:ext uri="{FF2B5EF4-FFF2-40B4-BE49-F238E27FC236}">
                <a16:creationId xmlns:a16="http://schemas.microsoft.com/office/drawing/2014/main" id="{D46C470E-28A2-EE3D-62DB-2B88A58C7E84}"/>
              </a:ext>
            </a:extLst>
          </p:cNvPr>
          <p:cNvSpPr txBox="1"/>
          <p:nvPr/>
        </p:nvSpPr>
        <p:spPr>
          <a:xfrm>
            <a:off x="3476409" y="17667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數據</a:t>
            </a:r>
            <a:endParaRPr lang="en-US" altLang="zh-TW" sz="1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20" name="TextBox 15">
            <a:extLst>
              <a:ext uri="{FF2B5EF4-FFF2-40B4-BE49-F238E27FC236}">
                <a16:creationId xmlns:a16="http://schemas.microsoft.com/office/drawing/2014/main" id="{80C5A671-B1C1-1F8E-9674-89951084EF80}"/>
              </a:ext>
            </a:extLst>
          </p:cNvPr>
          <p:cNvSpPr txBox="1"/>
          <p:nvPr/>
        </p:nvSpPr>
        <p:spPr>
          <a:xfrm>
            <a:off x="2160161" y="356922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accent5"/>
                </a:solidFill>
                <a:latin typeface="+mj-ea"/>
                <a:ea typeface="+mj-ea"/>
              </a:rPr>
              <a:t>可視化</a:t>
            </a:r>
            <a:endParaRPr lang="en-US" altLang="zh-TW" sz="14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21" name="TextBox 15">
            <a:extLst>
              <a:ext uri="{FF2B5EF4-FFF2-40B4-BE49-F238E27FC236}">
                <a16:creationId xmlns:a16="http://schemas.microsoft.com/office/drawing/2014/main" id="{55E1EC89-2A1F-2AA2-39B1-A56ECC00EF62}"/>
              </a:ext>
            </a:extLst>
          </p:cNvPr>
          <p:cNvSpPr txBox="1"/>
          <p:nvPr/>
        </p:nvSpPr>
        <p:spPr>
          <a:xfrm>
            <a:off x="3389587" y="349335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accent5"/>
                </a:solidFill>
                <a:latin typeface="+mj-ea"/>
                <a:ea typeface="+mj-ea"/>
              </a:rPr>
              <a:t>自動警告</a:t>
            </a:r>
            <a:endParaRPr lang="en-US" altLang="zh-TW" sz="14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23" name="弧形 522">
            <a:extLst>
              <a:ext uri="{FF2B5EF4-FFF2-40B4-BE49-F238E27FC236}">
                <a16:creationId xmlns:a16="http://schemas.microsoft.com/office/drawing/2014/main" id="{C00F3F41-257A-47FE-4751-C15197C46E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387" y="540415"/>
            <a:ext cx="4502079" cy="4502079"/>
          </a:xfrm>
          <a:prstGeom prst="arc">
            <a:avLst>
              <a:gd name="adj1" fmla="val 18539028"/>
              <a:gd name="adj2" fmla="val 2537154"/>
            </a:avLst>
          </a:prstGeom>
          <a:ln w="114300" cap="rnd">
            <a:solidFill>
              <a:schemeClr val="tx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7" name="群組 526">
            <a:extLst>
              <a:ext uri="{FF2B5EF4-FFF2-40B4-BE49-F238E27FC236}">
                <a16:creationId xmlns:a16="http://schemas.microsoft.com/office/drawing/2014/main" id="{930E8E50-7AE9-8541-F565-AFDD2EFA05AE}"/>
              </a:ext>
            </a:extLst>
          </p:cNvPr>
          <p:cNvGrpSpPr/>
          <p:nvPr/>
        </p:nvGrpSpPr>
        <p:grpSpPr>
          <a:xfrm>
            <a:off x="4638638" y="880898"/>
            <a:ext cx="1384692" cy="1384692"/>
            <a:chOff x="1179689" y="1627093"/>
            <a:chExt cx="1900974" cy="1900974"/>
          </a:xfrm>
        </p:grpSpPr>
        <p:sp>
          <p:nvSpPr>
            <p:cNvPr id="528" name="橢圓 527">
              <a:extLst>
                <a:ext uri="{FF2B5EF4-FFF2-40B4-BE49-F238E27FC236}">
                  <a16:creationId xmlns:a16="http://schemas.microsoft.com/office/drawing/2014/main" id="{4E491710-09DE-0036-2010-2392D0585C92}"/>
                </a:ext>
              </a:extLst>
            </p:cNvPr>
            <p:cNvSpPr/>
            <p:nvPr/>
          </p:nvSpPr>
          <p:spPr>
            <a:xfrm>
              <a:off x="1179689" y="1627093"/>
              <a:ext cx="1900974" cy="1900974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530" name="圖片 529">
              <a:extLst>
                <a:ext uri="{FF2B5EF4-FFF2-40B4-BE49-F238E27FC236}">
                  <a16:creationId xmlns:a16="http://schemas.microsoft.com/office/drawing/2014/main" id="{FF4D3AA2-7A4C-001F-37B8-8D2198D515E0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rcRect/>
            <a:stretch/>
          </p:blipFill>
          <p:spPr>
            <a:xfrm>
              <a:off x="1456276" y="1899351"/>
              <a:ext cx="1342011" cy="13500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grpSp>
        <p:nvGrpSpPr>
          <p:cNvPr id="534" name="群組 533">
            <a:extLst>
              <a:ext uri="{FF2B5EF4-FFF2-40B4-BE49-F238E27FC236}">
                <a16:creationId xmlns:a16="http://schemas.microsoft.com/office/drawing/2014/main" id="{5DB915B8-7188-D5D0-A3E3-AE090A2087DE}"/>
              </a:ext>
            </a:extLst>
          </p:cNvPr>
          <p:cNvGrpSpPr/>
          <p:nvPr/>
        </p:nvGrpSpPr>
        <p:grpSpPr>
          <a:xfrm>
            <a:off x="4634419" y="3019448"/>
            <a:ext cx="1384692" cy="1384692"/>
            <a:chOff x="1179689" y="1627093"/>
            <a:chExt cx="1900974" cy="1900974"/>
          </a:xfrm>
        </p:grpSpPr>
        <p:sp>
          <p:nvSpPr>
            <p:cNvPr id="536" name="橢圓 535">
              <a:extLst>
                <a:ext uri="{FF2B5EF4-FFF2-40B4-BE49-F238E27FC236}">
                  <a16:creationId xmlns:a16="http://schemas.microsoft.com/office/drawing/2014/main" id="{26ECF0A9-1C0B-5607-00DA-49E700D67F0C}"/>
                </a:ext>
              </a:extLst>
            </p:cNvPr>
            <p:cNvSpPr/>
            <p:nvPr/>
          </p:nvSpPr>
          <p:spPr>
            <a:xfrm>
              <a:off x="1179689" y="1627093"/>
              <a:ext cx="1900974" cy="1900974"/>
            </a:xfrm>
            <a:prstGeom prst="ellips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537" name="圖片 536">
              <a:extLst>
                <a:ext uri="{FF2B5EF4-FFF2-40B4-BE49-F238E27FC236}">
                  <a16:creationId xmlns:a16="http://schemas.microsoft.com/office/drawing/2014/main" id="{5F8E1E41-1CEA-8BC9-A65C-3FD60F4E344E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rcRect/>
            <a:stretch/>
          </p:blipFill>
          <p:spPr>
            <a:xfrm>
              <a:off x="1456276" y="1903345"/>
              <a:ext cx="1342011" cy="1342011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sp>
        <p:nvSpPr>
          <p:cNvPr id="539" name="弧形 538">
            <a:extLst>
              <a:ext uri="{FF2B5EF4-FFF2-40B4-BE49-F238E27FC236}">
                <a16:creationId xmlns:a16="http://schemas.microsoft.com/office/drawing/2014/main" id="{F0D46DFE-AD92-D6D4-F692-48F8C4F80144}"/>
              </a:ext>
            </a:extLst>
          </p:cNvPr>
          <p:cNvSpPr/>
          <p:nvPr/>
        </p:nvSpPr>
        <p:spPr>
          <a:xfrm>
            <a:off x="4423585" y="657047"/>
            <a:ext cx="1796752" cy="1796752"/>
          </a:xfrm>
          <a:prstGeom prst="arc">
            <a:avLst>
              <a:gd name="adj1" fmla="val 19087113"/>
              <a:gd name="adj2" fmla="val 2365624"/>
            </a:avLst>
          </a:prstGeom>
          <a:ln w="38100" cap="rnd">
            <a:solidFill>
              <a:srgbClr val="0077FA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0" name="弧形 539">
            <a:extLst>
              <a:ext uri="{FF2B5EF4-FFF2-40B4-BE49-F238E27FC236}">
                <a16:creationId xmlns:a16="http://schemas.microsoft.com/office/drawing/2014/main" id="{CC6E99A9-2DE9-F488-2DED-050E8A556E00}"/>
              </a:ext>
            </a:extLst>
          </p:cNvPr>
          <p:cNvSpPr/>
          <p:nvPr/>
        </p:nvSpPr>
        <p:spPr>
          <a:xfrm>
            <a:off x="4423585" y="2788705"/>
            <a:ext cx="1796752" cy="1796752"/>
          </a:xfrm>
          <a:prstGeom prst="arc">
            <a:avLst>
              <a:gd name="adj1" fmla="val 19221697"/>
              <a:gd name="adj2" fmla="val 2523333"/>
            </a:avLst>
          </a:prstGeom>
          <a:ln w="38100" cap="rnd">
            <a:solidFill>
              <a:srgbClr val="FF66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1" name="TextBox 15">
            <a:extLst>
              <a:ext uri="{FF2B5EF4-FFF2-40B4-BE49-F238E27FC236}">
                <a16:creationId xmlns:a16="http://schemas.microsoft.com/office/drawing/2014/main" id="{2BDC680F-F362-0BB7-3784-7DC8B41C5869}"/>
              </a:ext>
            </a:extLst>
          </p:cNvPr>
          <p:cNvSpPr txBox="1"/>
          <p:nvPr/>
        </p:nvSpPr>
        <p:spPr>
          <a:xfrm>
            <a:off x="6101077" y="1283263"/>
            <a:ext cx="2141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● 品質、設備即時可視化</a:t>
            </a:r>
            <a:endParaRPr lang="en-US" altLang="ja-JP" sz="1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43" name="TextBox 15">
            <a:extLst>
              <a:ext uri="{FF2B5EF4-FFF2-40B4-BE49-F238E27FC236}">
                <a16:creationId xmlns:a16="http://schemas.microsoft.com/office/drawing/2014/main" id="{B9A13E5C-1EAE-9182-3637-44277D75BDE6}"/>
              </a:ext>
            </a:extLst>
          </p:cNvPr>
          <p:cNvSpPr txBox="1"/>
          <p:nvPr/>
        </p:nvSpPr>
        <p:spPr>
          <a:xfrm>
            <a:off x="5985408" y="933799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● </a:t>
            </a:r>
            <a:r>
              <a:rPr lang="en-US" altLang="zh-TW" sz="1400" b="1" dirty="0">
                <a:solidFill>
                  <a:srgbClr val="0000FF"/>
                </a:solidFill>
                <a:latin typeface="+mj-ea"/>
                <a:ea typeface="+mj-ea"/>
              </a:rPr>
              <a:t>A.I.</a:t>
            </a:r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畫像辨識分類</a:t>
            </a:r>
            <a:endParaRPr lang="en-US" altLang="ja-JP" sz="1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17" name="TextBox 15">
            <a:extLst>
              <a:ext uri="{FF2B5EF4-FFF2-40B4-BE49-F238E27FC236}">
                <a16:creationId xmlns:a16="http://schemas.microsoft.com/office/drawing/2014/main" id="{43175960-F118-B516-FE70-D936250861D1}"/>
              </a:ext>
            </a:extLst>
          </p:cNvPr>
          <p:cNvSpPr txBox="1"/>
          <p:nvPr/>
        </p:nvSpPr>
        <p:spPr>
          <a:xfrm>
            <a:off x="6071115" y="163862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● 割</a:t>
            </a:r>
            <a:r>
              <a:rPr lang="ja-JP" altLang="en-US" sz="1400" b="1" dirty="0">
                <a:solidFill>
                  <a:srgbClr val="0000FF"/>
                </a:solidFill>
                <a:latin typeface="+mj-ea"/>
                <a:ea typeface="+mj-ea"/>
              </a:rPr>
              <a:t>れ</a:t>
            </a:r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預防自動警告</a:t>
            </a:r>
            <a:endParaRPr lang="en-US" altLang="ja-JP" sz="1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grpSp>
        <p:nvGrpSpPr>
          <p:cNvPr id="430" name="群組 429">
            <a:extLst>
              <a:ext uri="{FF2B5EF4-FFF2-40B4-BE49-F238E27FC236}">
                <a16:creationId xmlns:a16="http://schemas.microsoft.com/office/drawing/2014/main" id="{3C084A34-8C33-917A-CFC6-2133EA281BAD}"/>
              </a:ext>
            </a:extLst>
          </p:cNvPr>
          <p:cNvGrpSpPr/>
          <p:nvPr/>
        </p:nvGrpSpPr>
        <p:grpSpPr>
          <a:xfrm>
            <a:off x="6019111" y="1983060"/>
            <a:ext cx="2968322" cy="307777"/>
            <a:chOff x="6019111" y="1983060"/>
            <a:chExt cx="2968322" cy="307777"/>
          </a:xfrm>
        </p:grpSpPr>
        <p:sp>
          <p:nvSpPr>
            <p:cNvPr id="416" name="TextBox 15">
              <a:extLst>
                <a:ext uri="{FF2B5EF4-FFF2-40B4-BE49-F238E27FC236}">
                  <a16:creationId xmlns:a16="http://schemas.microsoft.com/office/drawing/2014/main" id="{FBF4ADAA-9956-BE0E-6A42-86948E3164BA}"/>
                </a:ext>
              </a:extLst>
            </p:cNvPr>
            <p:cNvSpPr txBox="1"/>
            <p:nvPr/>
          </p:nvSpPr>
          <p:spPr>
            <a:xfrm>
              <a:off x="6108311" y="1983060"/>
              <a:ext cx="28791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b="1" dirty="0">
                  <a:solidFill>
                    <a:srgbClr val="0000FF"/>
                  </a:solidFill>
                  <a:latin typeface="+mj-ea"/>
                  <a:ea typeface="+mj-ea"/>
                </a:rPr>
                <a:t>削減</a:t>
              </a:r>
              <a:r>
                <a:rPr lang="zh-TW" altLang="en-US" sz="1400" b="1" dirty="0">
                  <a:solidFill>
                    <a:srgbClr val="0000FF"/>
                  </a:solidFill>
                  <a:latin typeface="+mj-ea"/>
                  <a:ea typeface="+mj-ea"/>
                </a:rPr>
                <a:t>：</a:t>
              </a:r>
              <a:r>
                <a:rPr lang="ja-JP" altLang="en-US" sz="1400" b="1" dirty="0">
                  <a:solidFill>
                    <a:srgbClr val="0000FF"/>
                  </a:solidFill>
                  <a:latin typeface="+mj-ea"/>
                  <a:ea typeface="+mj-ea"/>
                </a:rPr>
                <a:t>設備</a:t>
              </a:r>
              <a:r>
                <a:rPr lang="en-US" altLang="ja-JP" sz="1400" b="1" dirty="0">
                  <a:solidFill>
                    <a:srgbClr val="0000FF"/>
                  </a:solidFill>
                  <a:latin typeface="+mj-ea"/>
                  <a:ea typeface="+mj-ea"/>
                </a:rPr>
                <a:t>/</a:t>
              </a:r>
              <a:r>
                <a:rPr lang="ja-JP" altLang="en-US" sz="1400" b="1" dirty="0">
                  <a:solidFill>
                    <a:srgbClr val="0000FF"/>
                  </a:solidFill>
                  <a:latin typeface="+mj-ea"/>
                  <a:ea typeface="+mj-ea"/>
                </a:rPr>
                <a:t>品質異常起因の</a:t>
              </a:r>
              <a:r>
                <a:rPr lang="en-US" altLang="ja-JP" sz="1400" b="1" dirty="0">
                  <a:solidFill>
                    <a:srgbClr val="0000FF"/>
                  </a:solidFill>
                  <a:latin typeface="+mj-ea"/>
                  <a:ea typeface="+mj-ea"/>
                </a:rPr>
                <a:t>LOSS</a:t>
              </a:r>
              <a:endParaRPr lang="en-US" altLang="zh-TW" sz="1400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grpSp>
          <p:nvGrpSpPr>
            <p:cNvPr id="420" name="群組 419">
              <a:extLst>
                <a:ext uri="{FF2B5EF4-FFF2-40B4-BE49-F238E27FC236}">
                  <a16:creationId xmlns:a16="http://schemas.microsoft.com/office/drawing/2014/main" id="{3F7B1E91-46B0-64B8-E248-5B27959F29CB}"/>
                </a:ext>
              </a:extLst>
            </p:cNvPr>
            <p:cNvGrpSpPr/>
            <p:nvPr/>
          </p:nvGrpSpPr>
          <p:grpSpPr>
            <a:xfrm flipV="1">
              <a:off x="6019111" y="2077207"/>
              <a:ext cx="150214" cy="132181"/>
              <a:chOff x="6104685" y="5544036"/>
              <a:chExt cx="1217758" cy="1071563"/>
            </a:xfrm>
          </p:grpSpPr>
          <p:sp>
            <p:nvSpPr>
              <p:cNvPr id="421" name="Line 20">
                <a:extLst>
                  <a:ext uri="{FF2B5EF4-FFF2-40B4-BE49-F238E27FC236}">
                    <a16:creationId xmlns:a16="http://schemas.microsoft.com/office/drawing/2014/main" id="{3AC57871-78D9-2619-76A1-947095E51B73}"/>
                  </a:ext>
                </a:extLst>
              </p:cNvPr>
              <p:cNvSpPr/>
              <p:nvPr/>
            </p:nvSpPr>
            <p:spPr bwMode="auto">
              <a:xfrm>
                <a:off x="6104685" y="6186491"/>
                <a:ext cx="762147" cy="0"/>
              </a:xfrm>
              <a:prstGeom prst="line">
                <a:avLst/>
              </a:prstGeom>
              <a:noFill/>
              <a:ln w="12700" cap="rnd">
                <a:solidFill>
                  <a:srgbClr val="0000FF"/>
                </a:solidFill>
                <a:miter lim="800000"/>
                <a:headEnd type="none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422" name="Freeform 1001">
                <a:extLst>
                  <a:ext uri="{FF2B5EF4-FFF2-40B4-BE49-F238E27FC236}">
                    <a16:creationId xmlns:a16="http://schemas.microsoft.com/office/drawing/2014/main" id="{B474ADE3-881A-9BAF-0B04-A0D150128B2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2700" cap="rnd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3" name="Freeform 1002">
                <a:extLst>
                  <a:ext uri="{FF2B5EF4-FFF2-40B4-BE49-F238E27FC236}">
                    <a16:creationId xmlns:a16="http://schemas.microsoft.com/office/drawing/2014/main" id="{0ABFE307-D4B8-3FF4-6072-E6135D3E9BB4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2700" cap="rnd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4" name="Freeform 1003">
                <a:extLst>
                  <a:ext uri="{FF2B5EF4-FFF2-40B4-BE49-F238E27FC236}">
                    <a16:creationId xmlns:a16="http://schemas.microsoft.com/office/drawing/2014/main" id="{8FE4D4CE-2D17-AD69-7421-CC74ED393BD0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2700" cap="rnd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427" name="TextBox 15">
            <a:extLst>
              <a:ext uri="{FF2B5EF4-FFF2-40B4-BE49-F238E27FC236}">
                <a16:creationId xmlns:a16="http://schemas.microsoft.com/office/drawing/2014/main" id="{81607397-C61E-6125-869A-0AF4DA8857B3}"/>
              </a:ext>
            </a:extLst>
          </p:cNvPr>
          <p:cNvSpPr txBox="1"/>
          <p:nvPr/>
        </p:nvSpPr>
        <p:spPr>
          <a:xfrm>
            <a:off x="6094727" y="3598772"/>
            <a:ext cx="2688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● 異常事前預知、突發異常減少</a:t>
            </a:r>
            <a:endParaRPr lang="en-US" altLang="ja-JP" sz="1400" b="1" dirty="0">
              <a:solidFill>
                <a:srgbClr val="FF3300"/>
              </a:solidFill>
              <a:latin typeface="+mj-ea"/>
              <a:ea typeface="+mj-ea"/>
            </a:endParaRPr>
          </a:p>
        </p:txBody>
      </p:sp>
      <p:sp>
        <p:nvSpPr>
          <p:cNvPr id="428" name="TextBox 15">
            <a:extLst>
              <a:ext uri="{FF2B5EF4-FFF2-40B4-BE49-F238E27FC236}">
                <a16:creationId xmlns:a16="http://schemas.microsoft.com/office/drawing/2014/main" id="{D6E1E9CE-333C-1AD6-D50E-98CEFC4CDF03}"/>
              </a:ext>
            </a:extLst>
          </p:cNvPr>
          <p:cNvSpPr txBox="1"/>
          <p:nvPr/>
        </p:nvSpPr>
        <p:spPr>
          <a:xfrm>
            <a:off x="5960008" y="3033078"/>
            <a:ext cx="2688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● </a:t>
            </a:r>
            <a:r>
              <a:rPr lang="ja-JP" altLang="en-US" sz="1400" b="1" dirty="0">
                <a:solidFill>
                  <a:srgbClr val="FF3300"/>
                </a:solidFill>
                <a:latin typeface="+mj-ea"/>
                <a:ea typeface="+mj-ea"/>
              </a:rPr>
              <a:t>作業時間減らす定例作業時間</a:t>
            </a:r>
            <a:endParaRPr lang="en-US" altLang="ja-JP" sz="1400" b="1" dirty="0">
              <a:solidFill>
                <a:srgbClr val="FF3300"/>
              </a:solidFill>
              <a:latin typeface="+mj-ea"/>
              <a:ea typeface="+mj-ea"/>
            </a:endParaRPr>
          </a:p>
          <a:p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      </a:t>
            </a:r>
            <a:r>
              <a:rPr lang="en-US" altLang="zh-TW" sz="1400" b="1" dirty="0">
                <a:solidFill>
                  <a:srgbClr val="FF3300"/>
                </a:solidFill>
                <a:latin typeface="+mj-ea"/>
                <a:ea typeface="+mj-ea"/>
              </a:rPr>
              <a:t>120Hr/</a:t>
            </a:r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月</a:t>
            </a:r>
            <a:r>
              <a:rPr lang="ja-JP" altLang="en-US" sz="1400" b="1" dirty="0">
                <a:solidFill>
                  <a:srgbClr val="FF3300"/>
                </a:solidFill>
                <a:latin typeface="+mj-ea"/>
                <a:ea typeface="+mj-ea"/>
              </a:rPr>
              <a:t>を</a:t>
            </a:r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削減</a:t>
            </a:r>
            <a:endParaRPr lang="en-US" altLang="ja-JP" sz="1400" b="1" dirty="0">
              <a:solidFill>
                <a:srgbClr val="FF3300"/>
              </a:solidFill>
              <a:latin typeface="+mj-ea"/>
              <a:ea typeface="+mj-ea"/>
            </a:endParaRPr>
          </a:p>
        </p:txBody>
      </p:sp>
      <p:sp>
        <p:nvSpPr>
          <p:cNvPr id="429" name="TextBox 15">
            <a:extLst>
              <a:ext uri="{FF2B5EF4-FFF2-40B4-BE49-F238E27FC236}">
                <a16:creationId xmlns:a16="http://schemas.microsoft.com/office/drawing/2014/main" id="{8DFFC70A-B28B-E4A4-B1E8-199E891A85A4}"/>
              </a:ext>
            </a:extLst>
          </p:cNvPr>
          <p:cNvSpPr txBox="1"/>
          <p:nvPr/>
        </p:nvSpPr>
        <p:spPr>
          <a:xfrm>
            <a:off x="5995844" y="3949023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● </a:t>
            </a:r>
            <a:r>
              <a:rPr lang="ja-JP" altLang="en-US" sz="1400" b="1" dirty="0">
                <a:solidFill>
                  <a:srgbClr val="FF3300"/>
                </a:solidFill>
                <a:latin typeface="+mj-ea"/>
                <a:ea typeface="+mj-ea"/>
              </a:rPr>
              <a:t>システム開発自作による</a:t>
            </a:r>
            <a:endParaRPr lang="en-US" altLang="ja-JP" sz="1400" b="1" dirty="0">
              <a:solidFill>
                <a:srgbClr val="FF3300"/>
              </a:solidFill>
              <a:latin typeface="+mj-ea"/>
              <a:ea typeface="+mj-ea"/>
            </a:endParaRPr>
          </a:p>
          <a:p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   </a:t>
            </a:r>
            <a:r>
              <a:rPr lang="en-US" altLang="ja-JP" sz="1400" b="1" dirty="0">
                <a:solidFill>
                  <a:srgbClr val="FF3300"/>
                </a:solidFill>
                <a:latin typeface="+mj-ea"/>
                <a:ea typeface="+mj-ea"/>
              </a:rPr>
              <a:t>DX</a:t>
            </a:r>
            <a:r>
              <a:rPr lang="ja-JP" altLang="en-US" sz="1400" b="1" dirty="0">
                <a:solidFill>
                  <a:srgbClr val="FF3300"/>
                </a:solidFill>
                <a:latin typeface="+mj-ea"/>
                <a:ea typeface="+mj-ea"/>
              </a:rPr>
              <a:t>人財育成</a:t>
            </a:r>
            <a:endParaRPr lang="en-US" altLang="ja-JP" sz="1400" b="1" dirty="0">
              <a:solidFill>
                <a:srgbClr val="FF33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4861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箭號: ＞形 498">
            <a:extLst>
              <a:ext uri="{FF2B5EF4-FFF2-40B4-BE49-F238E27FC236}">
                <a16:creationId xmlns:a16="http://schemas.microsoft.com/office/drawing/2014/main" id="{53FA9317-CC5C-CCB8-BE7E-FE8964B1D118}"/>
              </a:ext>
            </a:extLst>
          </p:cNvPr>
          <p:cNvSpPr/>
          <p:nvPr/>
        </p:nvSpPr>
        <p:spPr>
          <a:xfrm>
            <a:off x="2947403" y="3978557"/>
            <a:ext cx="185159" cy="321589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3D70AF7-95ED-FE64-E514-163B855B812E}"/>
              </a:ext>
            </a:extLst>
          </p:cNvPr>
          <p:cNvSpPr txBox="1"/>
          <p:nvPr/>
        </p:nvSpPr>
        <p:spPr>
          <a:xfrm>
            <a:off x="3786309" y="4523128"/>
            <a:ext cx="15855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活用</a:t>
            </a:r>
            <a:r>
              <a:rPr lang="en-US" altLang="zh-TW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DX</a:t>
            </a:r>
            <a:r>
              <a:rPr lang="zh-TW" altLang="en-US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工具</a:t>
            </a:r>
            <a:endParaRPr kumimoji="1" lang="en-US" altLang="ja-JP" sz="20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70F37D-AD1A-544B-805B-705D8246A576}"/>
              </a:ext>
            </a:extLst>
          </p:cNvPr>
          <p:cNvGrpSpPr/>
          <p:nvPr/>
        </p:nvGrpSpPr>
        <p:grpSpPr>
          <a:xfrm>
            <a:off x="3237234" y="4598205"/>
            <a:ext cx="376038" cy="227153"/>
            <a:chOff x="1114871" y="4458058"/>
            <a:chExt cx="438183" cy="264693"/>
          </a:xfrm>
        </p:grpSpPr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6F50D563-A70E-03BD-C63A-990BE2252E80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D06002D2-2DD8-82F0-E26F-1FA78CA46AA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459596C-1594-503F-6751-853E10A0D75F}"/>
              </a:ext>
            </a:extLst>
          </p:cNvPr>
          <p:cNvGrpSpPr/>
          <p:nvPr/>
        </p:nvGrpSpPr>
        <p:grpSpPr>
          <a:xfrm flipH="1">
            <a:off x="5544908" y="4598205"/>
            <a:ext cx="376038" cy="227153"/>
            <a:chOff x="1114871" y="4458058"/>
            <a:chExt cx="438183" cy="264693"/>
          </a:xfrm>
        </p:grpSpPr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5F8DE4B4-3BBF-2C82-BA01-0A265A37B03D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F62BF2D2-4F02-A9B8-9FCC-9C2F3B4B662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532" name="群組 531">
            <a:extLst>
              <a:ext uri="{FF2B5EF4-FFF2-40B4-BE49-F238E27FC236}">
                <a16:creationId xmlns:a16="http://schemas.microsoft.com/office/drawing/2014/main" id="{13B12B37-A2BD-2F37-5708-3AC76FC64D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2319" y="1630571"/>
            <a:ext cx="2219500" cy="2202594"/>
            <a:chOff x="720171" y="1390268"/>
            <a:chExt cx="2048867" cy="2033261"/>
          </a:xfrm>
        </p:grpSpPr>
        <p:sp>
          <p:nvSpPr>
            <p:cNvPr id="531" name="矩形: 圓角 530">
              <a:extLst>
                <a:ext uri="{FF2B5EF4-FFF2-40B4-BE49-F238E27FC236}">
                  <a16:creationId xmlns:a16="http://schemas.microsoft.com/office/drawing/2014/main" id="{17B530D0-885B-FE47-FACA-55C29587FB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3024" y="1390268"/>
              <a:ext cx="2046014" cy="2033261"/>
            </a:xfrm>
            <a:prstGeom prst="roundRect">
              <a:avLst>
                <a:gd name="adj" fmla="val 1304"/>
              </a:avLst>
            </a:prstGeom>
            <a:solidFill>
              <a:srgbClr val="E1E1E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488" name="群組 487">
              <a:extLst>
                <a:ext uri="{FF2B5EF4-FFF2-40B4-BE49-F238E27FC236}">
                  <a16:creationId xmlns:a16="http://schemas.microsoft.com/office/drawing/2014/main" id="{3D995E97-C56F-FE53-40F7-7C3D106721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0171" y="1408006"/>
              <a:ext cx="2042517" cy="2005197"/>
              <a:chOff x="3297462" y="1493084"/>
              <a:chExt cx="2042517" cy="2005197"/>
            </a:xfrm>
          </p:grpSpPr>
          <p:grpSp>
            <p:nvGrpSpPr>
              <p:cNvPr id="479" name="群組 478">
                <a:extLst>
                  <a:ext uri="{FF2B5EF4-FFF2-40B4-BE49-F238E27FC236}">
                    <a16:creationId xmlns:a16="http://schemas.microsoft.com/office/drawing/2014/main" id="{6732D037-26AC-20E3-F496-6B4A45CD5F5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97462" y="1493084"/>
                <a:ext cx="863174" cy="698887"/>
                <a:chOff x="3312076" y="1385455"/>
                <a:chExt cx="1057174" cy="855963"/>
              </a:xfrm>
            </p:grpSpPr>
            <p:pic>
              <p:nvPicPr>
                <p:cNvPr id="459" name="圖片 458">
                  <a:extLst>
                    <a:ext uri="{FF2B5EF4-FFF2-40B4-BE49-F238E27FC236}">
                      <a16:creationId xmlns:a16="http://schemas.microsoft.com/office/drawing/2014/main" id="{DF2483B7-B7F8-F8C9-7A73-4C55C8684E5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12076" y="1385455"/>
                  <a:ext cx="1057174" cy="855963"/>
                </a:xfrm>
                <a:prstGeom prst="rect">
                  <a:avLst/>
                </a:prstGeom>
              </p:spPr>
            </p:pic>
            <p:sp>
              <p:nvSpPr>
                <p:cNvPr id="461" name="正方形/長方形 40">
                  <a:extLst>
                    <a:ext uri="{FF2B5EF4-FFF2-40B4-BE49-F238E27FC236}">
                      <a16:creationId xmlns:a16="http://schemas.microsoft.com/office/drawing/2014/main" id="{C30B25EF-53EE-780A-BEC7-F490EA9EC4B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326509" y="1677327"/>
                  <a:ext cx="85792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コスト削減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0" name="群組 479">
                <a:extLst>
                  <a:ext uri="{FF2B5EF4-FFF2-40B4-BE49-F238E27FC236}">
                    <a16:creationId xmlns:a16="http://schemas.microsoft.com/office/drawing/2014/main" id="{421D5E6F-9C6A-6E85-804A-29F9EB3D4DB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53129" y="1499697"/>
                <a:ext cx="731046" cy="698887"/>
                <a:chOff x="4097887" y="1393075"/>
                <a:chExt cx="895350" cy="855963"/>
              </a:xfrm>
            </p:grpSpPr>
            <p:pic>
              <p:nvPicPr>
                <p:cNvPr id="456" name="圖片 455">
                  <a:extLst>
                    <a:ext uri="{FF2B5EF4-FFF2-40B4-BE49-F238E27FC236}">
                      <a16:creationId xmlns:a16="http://schemas.microsoft.com/office/drawing/2014/main" id="{61D6DECF-4E3A-7442-A0C3-25A87D9CC27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4"/>
                <a:srcRect l="36167" r="35261" b="72932"/>
                <a:stretch/>
              </p:blipFill>
              <p:spPr>
                <a:xfrm>
                  <a:off x="4097887" y="1393075"/>
                  <a:ext cx="895350" cy="855963"/>
                </a:xfrm>
                <a:prstGeom prst="rect">
                  <a:avLst/>
                </a:prstGeom>
              </p:spPr>
            </p:pic>
            <p:sp>
              <p:nvSpPr>
                <p:cNvPr id="463" name="正方形/長方形 22">
                  <a:extLst>
                    <a:ext uri="{FF2B5EF4-FFF2-40B4-BE49-F238E27FC236}">
                      <a16:creationId xmlns:a16="http://schemas.microsoft.com/office/drawing/2014/main" id="{E591E67D-599D-9213-4946-60EE9866EE4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123264" y="1463514"/>
                  <a:ext cx="85792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攻める財務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1" name="群組 480">
                <a:extLst>
                  <a:ext uri="{FF2B5EF4-FFF2-40B4-BE49-F238E27FC236}">
                    <a16:creationId xmlns:a16="http://schemas.microsoft.com/office/drawing/2014/main" id="{4086FB85-5104-6E81-8596-C81A8C0C909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470014" y="1493084"/>
                <a:ext cx="863256" cy="698886"/>
                <a:chOff x="4732819" y="1377835"/>
                <a:chExt cx="1057275" cy="855963"/>
              </a:xfrm>
            </p:grpSpPr>
            <p:pic>
              <p:nvPicPr>
                <p:cNvPr id="453" name="圖片 452">
                  <a:extLst>
                    <a:ext uri="{FF2B5EF4-FFF2-40B4-BE49-F238E27FC236}">
                      <a16:creationId xmlns:a16="http://schemas.microsoft.com/office/drawing/2014/main" id="{184D3E67-4488-1820-3EFE-51AFD1CE3C7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32819" y="1377835"/>
                  <a:ext cx="1057275" cy="855963"/>
                </a:xfrm>
                <a:prstGeom prst="rect">
                  <a:avLst/>
                </a:prstGeom>
              </p:spPr>
            </p:pic>
            <p:sp>
              <p:nvSpPr>
                <p:cNvPr id="465" name="正方形/長方形 23">
                  <a:extLst>
                    <a:ext uri="{FF2B5EF4-FFF2-40B4-BE49-F238E27FC236}">
                      <a16:creationId xmlns:a16="http://schemas.microsoft.com/office/drawing/2014/main" id="{D9F28399-20EA-977E-F106-1F556CC2E9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06569" y="1680180"/>
                  <a:ext cx="72327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地産地消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2" name="群組 481">
                <a:extLst>
                  <a:ext uri="{FF2B5EF4-FFF2-40B4-BE49-F238E27FC236}">
                    <a16:creationId xmlns:a16="http://schemas.microsoft.com/office/drawing/2014/main" id="{66824927-15F1-5C99-B22A-82B84E25389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640042" y="1960429"/>
                <a:ext cx="699937" cy="1070905"/>
                <a:chOff x="4921798" y="1952809"/>
                <a:chExt cx="857250" cy="1311594"/>
              </a:xfrm>
            </p:grpSpPr>
            <p:pic>
              <p:nvPicPr>
                <p:cNvPr id="452" name="圖片 451">
                  <a:extLst>
                    <a:ext uri="{FF2B5EF4-FFF2-40B4-BE49-F238E27FC236}">
                      <a16:creationId xmlns:a16="http://schemas.microsoft.com/office/drawing/2014/main" id="{A8C6A81A-7E45-8BE2-4ABC-89E76160CE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921798" y="1952809"/>
                  <a:ext cx="857250" cy="1311594"/>
                </a:xfrm>
                <a:prstGeom prst="rect">
                  <a:avLst/>
                </a:prstGeom>
              </p:spPr>
            </p:pic>
            <p:sp>
              <p:nvSpPr>
                <p:cNvPr id="471" name="正方形/長方形 25">
                  <a:extLst>
                    <a:ext uri="{FF2B5EF4-FFF2-40B4-BE49-F238E27FC236}">
                      <a16:creationId xmlns:a16="http://schemas.microsoft.com/office/drawing/2014/main" id="{96325316-2242-A334-44D1-2C31114032D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156691" y="2452230"/>
                  <a:ext cx="58060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ja-JP" sz="1050" b="1" dirty="0">
                      <a:solidFill>
                        <a:srgbClr val="000000"/>
                      </a:solidFill>
                    </a:rPr>
                    <a:t>SDGs</a:t>
                  </a:r>
                </a:p>
              </p:txBody>
            </p:sp>
          </p:grpSp>
          <p:grpSp>
            <p:nvGrpSpPr>
              <p:cNvPr id="487" name="群組 486">
                <a:extLst>
                  <a:ext uri="{FF2B5EF4-FFF2-40B4-BE49-F238E27FC236}">
                    <a16:creationId xmlns:a16="http://schemas.microsoft.com/office/drawing/2014/main" id="{18E22E9B-1528-8F5C-AE9D-C85DBEEADBF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312708" y="2817023"/>
                <a:ext cx="868879" cy="681258"/>
                <a:chOff x="3312708" y="2999924"/>
                <a:chExt cx="1064162" cy="834373"/>
              </a:xfrm>
            </p:grpSpPr>
            <p:pic>
              <p:nvPicPr>
                <p:cNvPr id="455" name="圖片 454">
                  <a:extLst>
                    <a:ext uri="{FF2B5EF4-FFF2-40B4-BE49-F238E27FC236}">
                      <a16:creationId xmlns:a16="http://schemas.microsoft.com/office/drawing/2014/main" id="{5EAAE578-4334-A062-A07C-38BBC4E5D7C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12708" y="2999924"/>
                  <a:ext cx="1064162" cy="834373"/>
                </a:xfrm>
                <a:prstGeom prst="rect">
                  <a:avLst/>
                </a:prstGeom>
              </p:spPr>
            </p:pic>
            <p:sp>
              <p:nvSpPr>
                <p:cNvPr id="473" name="正方形/長方形 25">
                  <a:extLst>
                    <a:ext uri="{FF2B5EF4-FFF2-40B4-BE49-F238E27FC236}">
                      <a16:creationId xmlns:a16="http://schemas.microsoft.com/office/drawing/2014/main" id="{D40FFBD2-AA21-0A00-8EC0-BCEBBAA322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452091" y="3295938"/>
                  <a:ext cx="618827" cy="4146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sz="1600" b="1" dirty="0">
                      <a:solidFill>
                        <a:schemeClr val="accent1">
                          <a:lumMod val="75000"/>
                        </a:schemeClr>
                      </a:solidFill>
                      <a:effectLst>
                        <a:outerShdw blurRad="12700" dist="38100" dir="2700000" algn="tl" rotWithShape="0">
                          <a:schemeClr val="bg1">
                            <a:alpha val="90000"/>
                          </a:schemeClr>
                        </a:outerShdw>
                      </a:effectLst>
                    </a:rPr>
                    <a:t>DX</a:t>
                  </a:r>
                  <a:endParaRPr lang="en-US" altLang="ja-JP" sz="1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12700" dist="38100" dir="2700000" algn="tl" rotWithShape="0">
                        <a:schemeClr val="bg1">
                          <a:alpha val="9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84" name="群組 483">
                <a:extLst>
                  <a:ext uri="{FF2B5EF4-FFF2-40B4-BE49-F238E27FC236}">
                    <a16:creationId xmlns:a16="http://schemas.microsoft.com/office/drawing/2014/main" id="{D163F8AB-8D99-E675-C6CB-9F65697FB2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53129" y="2818475"/>
                <a:ext cx="731046" cy="663133"/>
                <a:chOff x="4090268" y="3008814"/>
                <a:chExt cx="895350" cy="812173"/>
              </a:xfrm>
            </p:grpSpPr>
            <p:pic>
              <p:nvPicPr>
                <p:cNvPr id="451" name="圖片 450">
                  <a:extLst>
                    <a:ext uri="{FF2B5EF4-FFF2-40B4-BE49-F238E27FC236}">
                      <a16:creationId xmlns:a16="http://schemas.microsoft.com/office/drawing/2014/main" id="{C312B480-6DE5-FF59-3F44-2CC7EA7A96B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090268" y="3008814"/>
                  <a:ext cx="895350" cy="812173"/>
                </a:xfrm>
                <a:prstGeom prst="rect">
                  <a:avLst/>
                </a:prstGeom>
              </p:spPr>
            </p:pic>
            <p:sp>
              <p:nvSpPr>
                <p:cNvPr id="475" name="正方形/長方形 8">
                  <a:extLst>
                    <a:ext uri="{FF2B5EF4-FFF2-40B4-BE49-F238E27FC236}">
                      <a16:creationId xmlns:a16="http://schemas.microsoft.com/office/drawing/2014/main" id="{7B69BD00-95C8-C0CF-1F4A-59BF2F34224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341695" y="3532404"/>
                  <a:ext cx="45397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安全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3" name="群組 482">
                <a:extLst>
                  <a:ext uri="{FF2B5EF4-FFF2-40B4-BE49-F238E27FC236}">
                    <a16:creationId xmlns:a16="http://schemas.microsoft.com/office/drawing/2014/main" id="{C6F8DDB2-45F2-A5B2-F540-7BAED423EEC0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476723" y="2821034"/>
                <a:ext cx="863256" cy="663132"/>
                <a:chOff x="4714152" y="2996114"/>
                <a:chExt cx="1057275" cy="812173"/>
              </a:xfrm>
            </p:grpSpPr>
            <p:pic>
              <p:nvPicPr>
                <p:cNvPr id="458" name="圖片 457">
                  <a:extLst>
                    <a:ext uri="{FF2B5EF4-FFF2-40B4-BE49-F238E27FC236}">
                      <a16:creationId xmlns:a16="http://schemas.microsoft.com/office/drawing/2014/main" id="{A34EF75F-B06B-112A-92F7-535DDCDDD2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14152" y="2996114"/>
                  <a:ext cx="1057275" cy="812173"/>
                </a:xfrm>
                <a:prstGeom prst="rect">
                  <a:avLst/>
                </a:prstGeom>
              </p:spPr>
            </p:pic>
            <p:sp>
              <p:nvSpPr>
                <p:cNvPr id="477" name="正方形/長方形 37">
                  <a:extLst>
                    <a:ext uri="{FF2B5EF4-FFF2-40B4-BE49-F238E27FC236}">
                      <a16:creationId xmlns:a16="http://schemas.microsoft.com/office/drawing/2014/main" id="{F844C3BF-1C80-8A25-377B-C5E4626511D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123438" y="3339940"/>
                  <a:ext cx="45397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文化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6" name="群組 485">
                <a:extLst>
                  <a:ext uri="{FF2B5EF4-FFF2-40B4-BE49-F238E27FC236}">
                    <a16:creationId xmlns:a16="http://schemas.microsoft.com/office/drawing/2014/main" id="{BF8857BB-DE5D-969D-74F2-CB5E961C89D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301962" y="1960429"/>
                <a:ext cx="723351" cy="1070905"/>
                <a:chOff x="3304456" y="1960429"/>
                <a:chExt cx="885926" cy="1311594"/>
              </a:xfrm>
            </p:grpSpPr>
            <p:pic>
              <p:nvPicPr>
                <p:cNvPr id="454" name="圖片 453">
                  <a:extLst>
                    <a:ext uri="{FF2B5EF4-FFF2-40B4-BE49-F238E27FC236}">
                      <a16:creationId xmlns:a16="http://schemas.microsoft.com/office/drawing/2014/main" id="{2DF6C381-6BF3-A49C-6075-3D257980598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04456" y="1960429"/>
                  <a:ext cx="885926" cy="1311594"/>
                </a:xfrm>
                <a:prstGeom prst="rect">
                  <a:avLst/>
                </a:prstGeom>
              </p:spPr>
            </p:pic>
            <p:sp>
              <p:nvSpPr>
                <p:cNvPr id="467" name="正方形/長方形 21">
                  <a:extLst>
                    <a:ext uri="{FF2B5EF4-FFF2-40B4-BE49-F238E27FC236}">
                      <a16:creationId xmlns:a16="http://schemas.microsoft.com/office/drawing/2014/main" id="{ADBE28DA-1C41-701E-0674-515A16B062B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309528" y="2351206"/>
                  <a:ext cx="723276" cy="415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コンプラ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イアンス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85" name="群組 484">
                <a:extLst>
                  <a:ext uri="{FF2B5EF4-FFF2-40B4-BE49-F238E27FC236}">
                    <a16:creationId xmlns:a16="http://schemas.microsoft.com/office/drawing/2014/main" id="{816F74DB-92FD-157E-F129-99F7D0F4C1E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804235" y="1960429"/>
                <a:ext cx="1073237" cy="1070905"/>
                <a:chOff x="3895003" y="1952809"/>
                <a:chExt cx="1314450" cy="1311594"/>
              </a:xfrm>
            </p:grpSpPr>
            <p:pic>
              <p:nvPicPr>
                <p:cNvPr id="457" name="圖片 456">
                  <a:extLst>
                    <a:ext uri="{FF2B5EF4-FFF2-40B4-BE49-F238E27FC236}">
                      <a16:creationId xmlns:a16="http://schemas.microsoft.com/office/drawing/2014/main" id="{73F116FB-1AA6-A7DB-8AAA-A7228328DE3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 cstate="email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895003" y="1952809"/>
                  <a:ext cx="1314450" cy="1311594"/>
                </a:xfrm>
                <a:prstGeom prst="rect">
                  <a:avLst/>
                </a:prstGeom>
              </p:spPr>
            </p:pic>
            <p:sp>
              <p:nvSpPr>
                <p:cNvPr id="469" name="正方形/長方形 33">
                  <a:extLst>
                    <a:ext uri="{FF2B5EF4-FFF2-40B4-BE49-F238E27FC236}">
                      <a16:creationId xmlns:a16="http://schemas.microsoft.com/office/drawing/2014/main" id="{8412F369-D544-8C86-9B0F-2DD79E08BD4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78015" y="2439544"/>
                  <a:ext cx="992579" cy="415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マネジメント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サイクル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</p:grpSp>
      <p:grpSp>
        <p:nvGrpSpPr>
          <p:cNvPr id="494" name="群組 493">
            <a:extLst>
              <a:ext uri="{FF2B5EF4-FFF2-40B4-BE49-F238E27FC236}">
                <a16:creationId xmlns:a16="http://schemas.microsoft.com/office/drawing/2014/main" id="{55E1707E-09E5-CDB9-E7A7-821D629FB3F0}"/>
              </a:ext>
            </a:extLst>
          </p:cNvPr>
          <p:cNvGrpSpPr/>
          <p:nvPr/>
        </p:nvGrpSpPr>
        <p:grpSpPr>
          <a:xfrm>
            <a:off x="476939" y="3892546"/>
            <a:ext cx="2363118" cy="483989"/>
            <a:chOff x="984921" y="3828063"/>
            <a:chExt cx="2363118" cy="483989"/>
          </a:xfrm>
        </p:grpSpPr>
        <p:sp>
          <p:nvSpPr>
            <p:cNvPr id="490" name="TextBox 15">
              <a:extLst>
                <a:ext uri="{FF2B5EF4-FFF2-40B4-BE49-F238E27FC236}">
                  <a16:creationId xmlns:a16="http://schemas.microsoft.com/office/drawing/2014/main" id="{5C458DC2-B214-9EB9-6AA9-31DA15B719E1}"/>
                </a:ext>
              </a:extLst>
            </p:cNvPr>
            <p:cNvSpPr txBox="1"/>
            <p:nvPr/>
          </p:nvSpPr>
          <p:spPr>
            <a:xfrm>
              <a:off x="984921" y="3828063"/>
              <a:ext cx="2363118" cy="483989"/>
            </a:xfrm>
            <a:prstGeom prst="roundRect">
              <a:avLst>
                <a:gd name="adj" fmla="val 8142"/>
              </a:avLst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AGC</a:t>
              </a:r>
              <a:r>
                <a:rPr lang="en-US" altLang="ja-JP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plus</a:t>
              </a:r>
              <a:r>
                <a:rPr lang="ja-JP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活動</a:t>
              </a:r>
              <a:r>
                <a:rPr lang="zh-TW" altLang="en-US" sz="11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</a:t>
              </a:r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DX</a:t>
              </a:r>
              <a:r>
                <a:rPr lang="ja-JP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運用活性化</a:t>
              </a:r>
            </a:p>
            <a:p>
              <a:r>
                <a:rPr lang="ja-JP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新技術・設備への攻めと取込み</a:t>
              </a:r>
            </a:p>
          </p:txBody>
        </p:sp>
        <p:grpSp>
          <p:nvGrpSpPr>
            <p:cNvPr id="493" name="群組 492">
              <a:extLst>
                <a:ext uri="{FF2B5EF4-FFF2-40B4-BE49-F238E27FC236}">
                  <a16:creationId xmlns:a16="http://schemas.microsoft.com/office/drawing/2014/main" id="{82122EE4-28CA-B00E-647B-9ED24903AA44}"/>
                </a:ext>
              </a:extLst>
            </p:cNvPr>
            <p:cNvGrpSpPr/>
            <p:nvPr/>
          </p:nvGrpSpPr>
          <p:grpSpPr>
            <a:xfrm>
              <a:off x="2112586" y="3943005"/>
              <a:ext cx="126000" cy="79200"/>
              <a:chOff x="3975400" y="3921550"/>
              <a:chExt cx="146661" cy="108000"/>
            </a:xfrm>
          </p:grpSpPr>
          <p:sp>
            <p:nvSpPr>
              <p:cNvPr id="491" name="等腰三角形 490">
                <a:extLst>
                  <a:ext uri="{FF2B5EF4-FFF2-40B4-BE49-F238E27FC236}">
                    <a16:creationId xmlns:a16="http://schemas.microsoft.com/office/drawing/2014/main" id="{4C60E950-3A17-1EC5-EB84-E49094972E7A}"/>
                  </a:ext>
                </a:extLst>
              </p:cNvPr>
              <p:cNvSpPr/>
              <p:nvPr/>
            </p:nvSpPr>
            <p:spPr>
              <a:xfrm rot="5400000">
                <a:off x="3957400" y="3939550"/>
                <a:ext cx="108000" cy="72000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92" name="等腰三角形 491">
                <a:extLst>
                  <a:ext uri="{FF2B5EF4-FFF2-40B4-BE49-F238E27FC236}">
                    <a16:creationId xmlns:a16="http://schemas.microsoft.com/office/drawing/2014/main" id="{901F6DC1-2F7A-4983-465D-2F41C2327D8E}"/>
                  </a:ext>
                </a:extLst>
              </p:cNvPr>
              <p:cNvSpPr/>
              <p:nvPr/>
            </p:nvSpPr>
            <p:spPr>
              <a:xfrm rot="5400000">
                <a:off x="4032061" y="3939550"/>
                <a:ext cx="108000" cy="72000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70" name="群組 469">
            <a:extLst>
              <a:ext uri="{FF2B5EF4-FFF2-40B4-BE49-F238E27FC236}">
                <a16:creationId xmlns:a16="http://schemas.microsoft.com/office/drawing/2014/main" id="{FE9E4251-0F4E-6A88-E72E-AA70AB1C5978}"/>
              </a:ext>
            </a:extLst>
          </p:cNvPr>
          <p:cNvGrpSpPr/>
          <p:nvPr/>
        </p:nvGrpSpPr>
        <p:grpSpPr>
          <a:xfrm>
            <a:off x="226532" y="3451687"/>
            <a:ext cx="437692" cy="735047"/>
            <a:chOff x="323752" y="3291569"/>
            <a:chExt cx="437692" cy="735047"/>
          </a:xfrm>
        </p:grpSpPr>
        <p:sp>
          <p:nvSpPr>
            <p:cNvPr id="495" name="橢圓 494">
              <a:extLst>
                <a:ext uri="{FF2B5EF4-FFF2-40B4-BE49-F238E27FC236}">
                  <a16:creationId xmlns:a16="http://schemas.microsoft.com/office/drawing/2014/main" id="{490E6A94-94B8-B46A-508A-0FD691E97EA9}"/>
                </a:ext>
              </a:extLst>
            </p:cNvPr>
            <p:cNvSpPr/>
            <p:nvPr/>
          </p:nvSpPr>
          <p:spPr>
            <a:xfrm>
              <a:off x="653444" y="3291569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97" name="手繪多邊形: 圖案 496">
              <a:extLst>
                <a:ext uri="{FF2B5EF4-FFF2-40B4-BE49-F238E27FC236}">
                  <a16:creationId xmlns:a16="http://schemas.microsoft.com/office/drawing/2014/main" id="{8D16256E-E9D6-A5B0-BDBE-7CD9EB449721}"/>
                </a:ext>
              </a:extLst>
            </p:cNvPr>
            <p:cNvSpPr/>
            <p:nvPr/>
          </p:nvSpPr>
          <p:spPr>
            <a:xfrm>
              <a:off x="323752" y="3349514"/>
              <a:ext cx="328175" cy="624908"/>
            </a:xfrm>
            <a:custGeom>
              <a:avLst/>
              <a:gdLst>
                <a:gd name="connsiteX0" fmla="*/ 507441 w 507441"/>
                <a:gd name="connsiteY0" fmla="*/ 81943 h 1013218"/>
                <a:gd name="connsiteX1" fmla="*/ 67691 w 507441"/>
                <a:gd name="connsiteY1" fmla="*/ 81943 h 1013218"/>
                <a:gd name="connsiteX2" fmla="*/ 18830 w 507441"/>
                <a:gd name="connsiteY2" fmla="*/ 933521 h 1013218"/>
                <a:gd name="connsiteX3" fmla="*/ 242195 w 507441"/>
                <a:gd name="connsiteY3" fmla="*/ 926541 h 1013218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29064 h 960339"/>
                <a:gd name="connsiteX1" fmla="*/ 66136 w 508268"/>
                <a:gd name="connsiteY1" fmla="*/ 38589 h 960339"/>
                <a:gd name="connsiteX2" fmla="*/ 19657 w 508268"/>
                <a:gd name="connsiteY2" fmla="*/ 880642 h 960339"/>
                <a:gd name="connsiteX3" fmla="*/ 243022 w 508268"/>
                <a:gd name="connsiteY3" fmla="*/ 873662 h 960339"/>
                <a:gd name="connsiteX0" fmla="*/ 508268 w 508268"/>
                <a:gd name="connsiteY0" fmla="*/ 0 h 931275"/>
                <a:gd name="connsiteX1" fmla="*/ 66136 w 508268"/>
                <a:gd name="connsiteY1" fmla="*/ 9525 h 931275"/>
                <a:gd name="connsiteX2" fmla="*/ 19657 w 508268"/>
                <a:gd name="connsiteY2" fmla="*/ 851578 h 931275"/>
                <a:gd name="connsiteX3" fmla="*/ 243022 w 508268"/>
                <a:gd name="connsiteY3" fmla="*/ 844598 h 931275"/>
                <a:gd name="connsiteX0" fmla="*/ 506655 w 506655"/>
                <a:gd name="connsiteY0" fmla="*/ 0 h 931275"/>
                <a:gd name="connsiteX1" fmla="*/ 69285 w 506655"/>
                <a:gd name="connsiteY1" fmla="*/ 2382 h 931275"/>
                <a:gd name="connsiteX2" fmla="*/ 18044 w 506655"/>
                <a:gd name="connsiteY2" fmla="*/ 851578 h 931275"/>
                <a:gd name="connsiteX3" fmla="*/ 241409 w 506655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35719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4763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495003 w 495003"/>
                <a:gd name="connsiteY0" fmla="*/ 0 h 931275"/>
                <a:gd name="connsiteX1" fmla="*/ 52870 w 495003"/>
                <a:gd name="connsiteY1" fmla="*/ 4763 h 931275"/>
                <a:gd name="connsiteX2" fmla="*/ 6392 w 495003"/>
                <a:gd name="connsiteY2" fmla="*/ 851578 h 931275"/>
                <a:gd name="connsiteX3" fmla="*/ 229757 w 495003"/>
                <a:gd name="connsiteY3" fmla="*/ 844598 h 931275"/>
                <a:gd name="connsiteX0" fmla="*/ 458926 w 458926"/>
                <a:gd name="connsiteY0" fmla="*/ 0 h 932779"/>
                <a:gd name="connsiteX1" fmla="*/ 16793 w 458926"/>
                <a:gd name="connsiteY1" fmla="*/ 4763 h 932779"/>
                <a:gd name="connsiteX2" fmla="*/ 10796 w 458926"/>
                <a:gd name="connsiteY2" fmla="*/ 853959 h 932779"/>
                <a:gd name="connsiteX3" fmla="*/ 193680 w 458926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876841"/>
                <a:gd name="connsiteX1" fmla="*/ 5997 w 448130"/>
                <a:gd name="connsiteY1" fmla="*/ 4763 h 876841"/>
                <a:gd name="connsiteX2" fmla="*/ 0 w 448130"/>
                <a:gd name="connsiteY2" fmla="*/ 842053 h 876841"/>
                <a:gd name="connsiteX3" fmla="*/ 182884 w 448130"/>
                <a:gd name="connsiteY3" fmla="*/ 844598 h 876841"/>
                <a:gd name="connsiteX0" fmla="*/ 448130 w 448130"/>
                <a:gd name="connsiteY0" fmla="*/ 0 h 844598"/>
                <a:gd name="connsiteX1" fmla="*/ 5997 w 448130"/>
                <a:gd name="connsiteY1" fmla="*/ 4763 h 844598"/>
                <a:gd name="connsiteX2" fmla="*/ 0 w 448130"/>
                <a:gd name="connsiteY2" fmla="*/ 842053 h 844598"/>
                <a:gd name="connsiteX3" fmla="*/ 182884 w 448130"/>
                <a:gd name="connsiteY3" fmla="*/ 844598 h 844598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307547 w 448130"/>
                <a:gd name="connsiteY3" fmla="*/ 842217 h 84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130" h="843166">
                  <a:moveTo>
                    <a:pt x="448130" y="0"/>
                  </a:moveTo>
                  <a:lnTo>
                    <a:pt x="5997" y="4763"/>
                  </a:lnTo>
                  <a:cubicBezTo>
                    <a:pt x="3143" y="341955"/>
                    <a:pt x="1872" y="622706"/>
                    <a:pt x="0" y="842053"/>
                  </a:cubicBezTo>
                  <a:cubicBezTo>
                    <a:pt x="80806" y="844489"/>
                    <a:pt x="250554" y="842162"/>
                    <a:pt x="307547" y="842217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6" name="橢圓 495">
              <a:extLst>
                <a:ext uri="{FF2B5EF4-FFF2-40B4-BE49-F238E27FC236}">
                  <a16:creationId xmlns:a16="http://schemas.microsoft.com/office/drawing/2014/main" id="{24EDC73D-2555-60C6-9D6B-B0586799A0BA}"/>
                </a:ext>
              </a:extLst>
            </p:cNvPr>
            <p:cNvSpPr/>
            <p:nvPr/>
          </p:nvSpPr>
          <p:spPr>
            <a:xfrm>
              <a:off x="503845" y="391861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513" name="平行四邊形 512">
            <a:extLst>
              <a:ext uri="{FF2B5EF4-FFF2-40B4-BE49-F238E27FC236}">
                <a16:creationId xmlns:a16="http://schemas.microsoft.com/office/drawing/2014/main" id="{AB164984-D3ED-141D-1B90-4B99E694E7B3}"/>
              </a:ext>
            </a:extLst>
          </p:cNvPr>
          <p:cNvSpPr>
            <a:spLocks/>
          </p:cNvSpPr>
          <p:nvPr/>
        </p:nvSpPr>
        <p:spPr>
          <a:xfrm>
            <a:off x="339911" y="1031623"/>
            <a:ext cx="8568877" cy="174951"/>
          </a:xfrm>
          <a:prstGeom prst="parallelogram">
            <a:avLst>
              <a:gd name="adj" fmla="val 108355"/>
            </a:avLst>
          </a:prstGeom>
          <a:solidFill>
            <a:schemeClr val="tx2">
              <a:lumMod val="40000"/>
              <a:lumOff val="6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302AEA6-D14F-BBA5-BD2B-7D203198B267}"/>
              </a:ext>
            </a:extLst>
          </p:cNvPr>
          <p:cNvGrpSpPr/>
          <p:nvPr/>
        </p:nvGrpSpPr>
        <p:grpSpPr>
          <a:xfrm>
            <a:off x="339911" y="824143"/>
            <a:ext cx="8464177" cy="446276"/>
            <a:chOff x="339911" y="806920"/>
            <a:chExt cx="8464177" cy="446276"/>
          </a:xfrm>
        </p:grpSpPr>
        <p:sp>
          <p:nvSpPr>
            <p:cNvPr id="3" name="TextBox 15">
              <a:extLst>
                <a:ext uri="{FF2B5EF4-FFF2-40B4-BE49-F238E27FC236}">
                  <a16:creationId xmlns:a16="http://schemas.microsoft.com/office/drawing/2014/main" id="{5E1D1BBA-C700-BFB0-7CE0-5F9FC180A0AD}"/>
                </a:ext>
              </a:extLst>
            </p:cNvPr>
            <p:cNvSpPr txBox="1"/>
            <p:nvPr/>
          </p:nvSpPr>
          <p:spPr>
            <a:xfrm>
              <a:off x="339911" y="806920"/>
              <a:ext cx="8464177" cy="44627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古田さんの方針</a:t>
              </a:r>
              <a:r>
                <a:rPr lang="en-US" altLang="ja-JP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つの</a:t>
              </a:r>
              <a:r>
                <a:rPr lang="en-US" altLang="ja-JP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KSF </a:t>
              </a:r>
              <a:r>
                <a:rPr lang="zh-TW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</a:t>
              </a:r>
              <a:r>
                <a:rPr lang="en-US" altLang="ja-JP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9</a:t>
              </a:r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つのパズル</a:t>
              </a:r>
              <a:r>
                <a:rPr lang="zh-TW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</a:t>
              </a:r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製造一部重点課題</a:t>
              </a: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4A80516-38BD-853D-4F01-72D391D59C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36746" y="961629"/>
              <a:ext cx="2317017" cy="152226"/>
              <a:chOff x="1008871" y="4458058"/>
              <a:chExt cx="4028881" cy="264694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AED7DDB1-77BF-386A-955F-C0110B15A531}"/>
                  </a:ext>
                </a:extLst>
              </p:cNvPr>
              <p:cNvSpPr/>
              <p:nvPr/>
            </p:nvSpPr>
            <p:spPr>
              <a:xfrm rot="5400000">
                <a:off x="972729" y="4494200"/>
                <a:ext cx="264693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" name="等腰三角形 6">
                <a:extLst>
                  <a:ext uri="{FF2B5EF4-FFF2-40B4-BE49-F238E27FC236}">
                    <a16:creationId xmlns:a16="http://schemas.microsoft.com/office/drawing/2014/main" id="{AD45AF1F-895E-F6F6-4CCE-A1CD1A55B76C}"/>
                  </a:ext>
                </a:extLst>
              </p:cNvPr>
              <p:cNvSpPr/>
              <p:nvPr/>
            </p:nvSpPr>
            <p:spPr>
              <a:xfrm rot="5400000">
                <a:off x="1218500" y="4494200"/>
                <a:ext cx="264693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50AE2E6B-C572-15EB-F33C-8C5F08B04BF6}"/>
                  </a:ext>
                </a:extLst>
              </p:cNvPr>
              <p:cNvSpPr/>
              <p:nvPr/>
            </p:nvSpPr>
            <p:spPr>
              <a:xfrm rot="5400000">
                <a:off x="4563437" y="4494201"/>
                <a:ext cx="264692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3E899A8F-4258-8F37-A003-CD2D1ABE5B7B}"/>
                  </a:ext>
                </a:extLst>
              </p:cNvPr>
              <p:cNvSpPr/>
              <p:nvPr/>
            </p:nvSpPr>
            <p:spPr>
              <a:xfrm rot="5400000">
                <a:off x="4809202" y="4494201"/>
                <a:ext cx="264692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29" name="群組 528">
            <a:extLst>
              <a:ext uri="{FF2B5EF4-FFF2-40B4-BE49-F238E27FC236}">
                <a16:creationId xmlns:a16="http://schemas.microsoft.com/office/drawing/2014/main" id="{5218BF51-43D9-24F4-95E2-DEA2D344FB3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45561" y="1098574"/>
            <a:ext cx="7370899" cy="562545"/>
            <a:chOff x="1545561" y="1098574"/>
            <a:chExt cx="7370899" cy="562545"/>
          </a:xfrm>
        </p:grpSpPr>
        <p:sp>
          <p:nvSpPr>
            <p:cNvPr id="516" name="手繪多邊形: 圖案 515">
              <a:extLst>
                <a:ext uri="{FF2B5EF4-FFF2-40B4-BE49-F238E27FC236}">
                  <a16:creationId xmlns:a16="http://schemas.microsoft.com/office/drawing/2014/main" id="{1EF883B3-B51D-38CC-3653-3A90246B6F6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8778400" y="1152511"/>
              <a:ext cx="138060" cy="130042"/>
            </a:xfrm>
            <a:custGeom>
              <a:avLst/>
              <a:gdLst>
                <a:gd name="connsiteX0" fmla="*/ 507441 w 507441"/>
                <a:gd name="connsiteY0" fmla="*/ 81943 h 1013218"/>
                <a:gd name="connsiteX1" fmla="*/ 67691 w 507441"/>
                <a:gd name="connsiteY1" fmla="*/ 81943 h 1013218"/>
                <a:gd name="connsiteX2" fmla="*/ 18830 w 507441"/>
                <a:gd name="connsiteY2" fmla="*/ 933521 h 1013218"/>
                <a:gd name="connsiteX3" fmla="*/ 242195 w 507441"/>
                <a:gd name="connsiteY3" fmla="*/ 926541 h 1013218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29064 h 960339"/>
                <a:gd name="connsiteX1" fmla="*/ 66136 w 508268"/>
                <a:gd name="connsiteY1" fmla="*/ 38589 h 960339"/>
                <a:gd name="connsiteX2" fmla="*/ 19657 w 508268"/>
                <a:gd name="connsiteY2" fmla="*/ 880642 h 960339"/>
                <a:gd name="connsiteX3" fmla="*/ 243022 w 508268"/>
                <a:gd name="connsiteY3" fmla="*/ 873662 h 960339"/>
                <a:gd name="connsiteX0" fmla="*/ 508268 w 508268"/>
                <a:gd name="connsiteY0" fmla="*/ 0 h 931275"/>
                <a:gd name="connsiteX1" fmla="*/ 66136 w 508268"/>
                <a:gd name="connsiteY1" fmla="*/ 9525 h 931275"/>
                <a:gd name="connsiteX2" fmla="*/ 19657 w 508268"/>
                <a:gd name="connsiteY2" fmla="*/ 851578 h 931275"/>
                <a:gd name="connsiteX3" fmla="*/ 243022 w 508268"/>
                <a:gd name="connsiteY3" fmla="*/ 844598 h 931275"/>
                <a:gd name="connsiteX0" fmla="*/ 506655 w 506655"/>
                <a:gd name="connsiteY0" fmla="*/ 0 h 931275"/>
                <a:gd name="connsiteX1" fmla="*/ 69285 w 506655"/>
                <a:gd name="connsiteY1" fmla="*/ 2382 h 931275"/>
                <a:gd name="connsiteX2" fmla="*/ 18044 w 506655"/>
                <a:gd name="connsiteY2" fmla="*/ 851578 h 931275"/>
                <a:gd name="connsiteX3" fmla="*/ 241409 w 506655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35719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4763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495003 w 495003"/>
                <a:gd name="connsiteY0" fmla="*/ 0 h 931275"/>
                <a:gd name="connsiteX1" fmla="*/ 52870 w 495003"/>
                <a:gd name="connsiteY1" fmla="*/ 4763 h 931275"/>
                <a:gd name="connsiteX2" fmla="*/ 6392 w 495003"/>
                <a:gd name="connsiteY2" fmla="*/ 851578 h 931275"/>
                <a:gd name="connsiteX3" fmla="*/ 229757 w 495003"/>
                <a:gd name="connsiteY3" fmla="*/ 844598 h 931275"/>
                <a:gd name="connsiteX0" fmla="*/ 458926 w 458926"/>
                <a:gd name="connsiteY0" fmla="*/ 0 h 932779"/>
                <a:gd name="connsiteX1" fmla="*/ 16793 w 458926"/>
                <a:gd name="connsiteY1" fmla="*/ 4763 h 932779"/>
                <a:gd name="connsiteX2" fmla="*/ 10796 w 458926"/>
                <a:gd name="connsiteY2" fmla="*/ 853959 h 932779"/>
                <a:gd name="connsiteX3" fmla="*/ 193680 w 458926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876841"/>
                <a:gd name="connsiteX1" fmla="*/ 5997 w 448130"/>
                <a:gd name="connsiteY1" fmla="*/ 4763 h 876841"/>
                <a:gd name="connsiteX2" fmla="*/ 0 w 448130"/>
                <a:gd name="connsiteY2" fmla="*/ 842053 h 876841"/>
                <a:gd name="connsiteX3" fmla="*/ 182884 w 448130"/>
                <a:gd name="connsiteY3" fmla="*/ 844598 h 876841"/>
                <a:gd name="connsiteX0" fmla="*/ 448130 w 448130"/>
                <a:gd name="connsiteY0" fmla="*/ 0 h 844598"/>
                <a:gd name="connsiteX1" fmla="*/ 5997 w 448130"/>
                <a:gd name="connsiteY1" fmla="*/ 4763 h 844598"/>
                <a:gd name="connsiteX2" fmla="*/ 0 w 448130"/>
                <a:gd name="connsiteY2" fmla="*/ 842053 h 844598"/>
                <a:gd name="connsiteX3" fmla="*/ 182884 w 448130"/>
                <a:gd name="connsiteY3" fmla="*/ 844598 h 844598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29940 w 429940"/>
                <a:gd name="connsiteY0" fmla="*/ 30580 h 828522"/>
                <a:gd name="connsiteX1" fmla="*/ 175769 w 429940"/>
                <a:gd name="connsiteY1" fmla="*/ 5192 h 828522"/>
                <a:gd name="connsiteX2" fmla="*/ 0 w 429940"/>
                <a:gd name="connsiteY2" fmla="*/ 827409 h 828522"/>
                <a:gd name="connsiteX3" fmla="*/ 170978 w 429940"/>
                <a:gd name="connsiteY3" fmla="*/ 827573 h 828522"/>
                <a:gd name="connsiteX0" fmla="*/ 429940 w 429940"/>
                <a:gd name="connsiteY0" fmla="*/ 0 h 843173"/>
                <a:gd name="connsiteX1" fmla="*/ 175769 w 429940"/>
                <a:gd name="connsiteY1" fmla="*/ 19843 h 843173"/>
                <a:gd name="connsiteX2" fmla="*/ 0 w 429940"/>
                <a:gd name="connsiteY2" fmla="*/ 842060 h 843173"/>
                <a:gd name="connsiteX3" fmla="*/ 170978 w 429940"/>
                <a:gd name="connsiteY3" fmla="*/ 842224 h 843173"/>
                <a:gd name="connsiteX0" fmla="*/ 429940 w 429940"/>
                <a:gd name="connsiteY0" fmla="*/ 0 h 843173"/>
                <a:gd name="connsiteX1" fmla="*/ 175769 w 429940"/>
                <a:gd name="connsiteY1" fmla="*/ 19843 h 843173"/>
                <a:gd name="connsiteX2" fmla="*/ 0 w 429940"/>
                <a:gd name="connsiteY2" fmla="*/ 842060 h 843173"/>
                <a:gd name="connsiteX3" fmla="*/ 170978 w 429940"/>
                <a:gd name="connsiteY3" fmla="*/ 842224 h 843173"/>
                <a:gd name="connsiteX0" fmla="*/ 436003 w 436003"/>
                <a:gd name="connsiteY0" fmla="*/ 589 h 828681"/>
                <a:gd name="connsiteX1" fmla="*/ 175769 w 436003"/>
                <a:gd name="connsiteY1" fmla="*/ 5351 h 828681"/>
                <a:gd name="connsiteX2" fmla="*/ 0 w 436003"/>
                <a:gd name="connsiteY2" fmla="*/ 827568 h 828681"/>
                <a:gd name="connsiteX3" fmla="*/ 170978 w 436003"/>
                <a:gd name="connsiteY3" fmla="*/ 827732 h 828681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0 h 828092"/>
                <a:gd name="connsiteX1" fmla="*/ 175769 w 436003"/>
                <a:gd name="connsiteY1" fmla="*/ 4762 h 828092"/>
                <a:gd name="connsiteX2" fmla="*/ 0 w 436003"/>
                <a:gd name="connsiteY2" fmla="*/ 826979 h 828092"/>
                <a:gd name="connsiteX3" fmla="*/ 170978 w 436003"/>
                <a:gd name="connsiteY3" fmla="*/ 827143 h 828092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175769 w 175769"/>
                <a:gd name="connsiteY0" fmla="*/ 1 h 823331"/>
                <a:gd name="connsiteX1" fmla="*/ 0 w 175769"/>
                <a:gd name="connsiteY1" fmla="*/ 822218 h 823331"/>
                <a:gd name="connsiteX2" fmla="*/ 170978 w 175769"/>
                <a:gd name="connsiteY2" fmla="*/ 822382 h 82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769" h="823331">
                  <a:moveTo>
                    <a:pt x="175769" y="1"/>
                  </a:moveTo>
                  <a:cubicBezTo>
                    <a:pt x="118346" y="261817"/>
                    <a:pt x="41281" y="587795"/>
                    <a:pt x="0" y="822218"/>
                  </a:cubicBezTo>
                  <a:cubicBezTo>
                    <a:pt x="80806" y="824654"/>
                    <a:pt x="113985" y="822327"/>
                    <a:pt x="170978" y="822382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7" name="橢圓 516">
              <a:extLst>
                <a:ext uri="{FF2B5EF4-FFF2-40B4-BE49-F238E27FC236}">
                  <a16:creationId xmlns:a16="http://schemas.microsoft.com/office/drawing/2014/main" id="{6A5C8E78-0D14-7582-C33C-53B00ACDCF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8711430" y="1098574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cxnSp>
          <p:nvCxnSpPr>
            <p:cNvPr id="519" name="直線接點 518">
              <a:extLst>
                <a:ext uri="{FF2B5EF4-FFF2-40B4-BE49-F238E27FC236}">
                  <a16:creationId xmlns:a16="http://schemas.microsoft.com/office/drawing/2014/main" id="{25983DA3-A64C-6716-B376-10F4A7F2B848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926002" y="1284038"/>
              <a:ext cx="6854779" cy="0"/>
            </a:xfrm>
            <a:prstGeom prst="line">
              <a:avLst/>
            </a:prstGeom>
            <a:ln w="12700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線接點 524">
              <a:extLst>
                <a:ext uri="{FF2B5EF4-FFF2-40B4-BE49-F238E27FC236}">
                  <a16:creationId xmlns:a16="http://schemas.microsoft.com/office/drawing/2014/main" id="{DA239899-3B07-D27C-C7D2-6AB1D90FA9D0}"/>
                </a:ext>
              </a:extLst>
            </p:cNvPr>
            <p:cNvCxnSpPr>
              <a:cxnSpLocks noGrp="1" noRot="1" noChangeAspect="1" noMove="1" noResize="1" noEditPoints="1" noAdjustHandles="1" noChangeArrowheads="1" noChangeShapeType="1"/>
            </p:cNvCxnSpPr>
            <p:nvPr/>
          </p:nvCxnSpPr>
          <p:spPr>
            <a:xfrm flipH="1">
              <a:off x="1581561" y="1280863"/>
              <a:ext cx="344441" cy="324000"/>
            </a:xfrm>
            <a:prstGeom prst="line">
              <a:avLst/>
            </a:prstGeom>
            <a:ln w="12700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3" name="橢圓 532">
              <a:extLst>
                <a:ext uri="{FF2B5EF4-FFF2-40B4-BE49-F238E27FC236}">
                  <a16:creationId xmlns:a16="http://schemas.microsoft.com/office/drawing/2014/main" id="{3E593355-49EF-E78C-A61D-F6F7A80FF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1545561" y="1589119"/>
              <a:ext cx="72000" cy="7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535" name="TextBox 15">
            <a:extLst>
              <a:ext uri="{FF2B5EF4-FFF2-40B4-BE49-F238E27FC236}">
                <a16:creationId xmlns:a16="http://schemas.microsoft.com/office/drawing/2014/main" id="{7059F785-C101-A28A-4464-BDFBF616EFB0}"/>
              </a:ext>
            </a:extLst>
          </p:cNvPr>
          <p:cNvSpPr txBox="1"/>
          <p:nvPr/>
        </p:nvSpPr>
        <p:spPr>
          <a:xfrm>
            <a:off x="3348692" y="3877389"/>
            <a:ext cx="2433271" cy="523923"/>
          </a:xfrm>
          <a:prstGeom prst="roundRect">
            <a:avLst>
              <a:gd name="adj" fmla="val 8142"/>
            </a:avLst>
          </a:prstGeom>
          <a:solidFill>
            <a:schemeClr val="bg1"/>
          </a:solidFill>
          <a:ln w="12700">
            <a:solidFill>
              <a:srgbClr val="003D8B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生產推進課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推進的核心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01" name="圖片 500">
            <a:extLst>
              <a:ext uri="{FF2B5EF4-FFF2-40B4-BE49-F238E27FC236}">
                <a16:creationId xmlns:a16="http://schemas.microsoft.com/office/drawing/2014/main" id="{8387A8F4-2B57-5FD7-7233-37F14E1D94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biLevel thresh="75000"/>
          </a:blip>
          <a:stretch>
            <a:fillRect/>
          </a:stretch>
        </p:blipFill>
        <p:spPr>
          <a:xfrm>
            <a:off x="3006963" y="1882596"/>
            <a:ext cx="3021087" cy="1569092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7C0A6669-001D-43E0-EF9B-1004834D0EC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37974" y="1649786"/>
            <a:ext cx="2497292" cy="2112723"/>
            <a:chOff x="3402356" y="1852613"/>
            <a:chExt cx="2497292" cy="16934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5D09894-92A8-C597-5329-D809E2B8828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46"/>
            <a:stretch/>
          </p:blipFill>
          <p:spPr>
            <a:xfrm>
              <a:off x="3402356" y="1852613"/>
              <a:ext cx="2497292" cy="1693439"/>
            </a:xfrm>
            <a:prstGeom prst="roundRect">
              <a:avLst>
                <a:gd name="adj" fmla="val 243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4" name="梯形 13">
              <a:extLst>
                <a:ext uri="{FF2B5EF4-FFF2-40B4-BE49-F238E27FC236}">
                  <a16:creationId xmlns:a16="http://schemas.microsoft.com/office/drawing/2014/main" id="{654AE64F-9C4A-C737-EE84-B3025EAF96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93004" y="2750929"/>
              <a:ext cx="883822" cy="164306"/>
            </a:xfrm>
            <a:custGeom>
              <a:avLst/>
              <a:gdLst>
                <a:gd name="connsiteX0" fmla="*/ 0 w 864392"/>
                <a:gd name="connsiteY0" fmla="*/ 161925 h 161925"/>
                <a:gd name="connsiteX1" fmla="*/ 92869 w 864392"/>
                <a:gd name="connsiteY1" fmla="*/ 0 h 161925"/>
                <a:gd name="connsiteX2" fmla="*/ 771523 w 864392"/>
                <a:gd name="connsiteY2" fmla="*/ 0 h 161925"/>
                <a:gd name="connsiteX3" fmla="*/ 864392 w 864392"/>
                <a:gd name="connsiteY3" fmla="*/ 161925 h 161925"/>
                <a:gd name="connsiteX4" fmla="*/ 0 w 864392"/>
                <a:gd name="connsiteY4" fmla="*/ 161925 h 161925"/>
                <a:gd name="connsiteX0" fmla="*/ 0 w 864392"/>
                <a:gd name="connsiteY0" fmla="*/ 161925 h 161925"/>
                <a:gd name="connsiteX1" fmla="*/ 92869 w 864392"/>
                <a:gd name="connsiteY1" fmla="*/ 0 h 161925"/>
                <a:gd name="connsiteX2" fmla="*/ 795336 w 864392"/>
                <a:gd name="connsiteY2" fmla="*/ 0 h 161925"/>
                <a:gd name="connsiteX3" fmla="*/ 864392 w 864392"/>
                <a:gd name="connsiteY3" fmla="*/ 161925 h 161925"/>
                <a:gd name="connsiteX4" fmla="*/ 0 w 864392"/>
                <a:gd name="connsiteY4" fmla="*/ 161925 h 161925"/>
                <a:gd name="connsiteX0" fmla="*/ 0 w 862011"/>
                <a:gd name="connsiteY0" fmla="*/ 161925 h 161925"/>
                <a:gd name="connsiteX1" fmla="*/ 90488 w 862011"/>
                <a:gd name="connsiteY1" fmla="*/ 0 h 161925"/>
                <a:gd name="connsiteX2" fmla="*/ 792955 w 862011"/>
                <a:gd name="connsiteY2" fmla="*/ 0 h 161925"/>
                <a:gd name="connsiteX3" fmla="*/ 862011 w 862011"/>
                <a:gd name="connsiteY3" fmla="*/ 161925 h 161925"/>
                <a:gd name="connsiteX4" fmla="*/ 0 w 862011"/>
                <a:gd name="connsiteY4" fmla="*/ 161925 h 161925"/>
                <a:gd name="connsiteX0" fmla="*/ 0 w 862011"/>
                <a:gd name="connsiteY0" fmla="*/ 161925 h 161925"/>
                <a:gd name="connsiteX1" fmla="*/ 90488 w 862011"/>
                <a:gd name="connsiteY1" fmla="*/ 0 h 161925"/>
                <a:gd name="connsiteX2" fmla="*/ 785812 w 862011"/>
                <a:gd name="connsiteY2" fmla="*/ 0 h 161925"/>
                <a:gd name="connsiteX3" fmla="*/ 862011 w 862011"/>
                <a:gd name="connsiteY3" fmla="*/ 161925 h 161925"/>
                <a:gd name="connsiteX4" fmla="*/ 0 w 862011"/>
                <a:gd name="connsiteY4" fmla="*/ 161925 h 161925"/>
                <a:gd name="connsiteX0" fmla="*/ 0 w 862011"/>
                <a:gd name="connsiteY0" fmla="*/ 164306 h 164306"/>
                <a:gd name="connsiteX1" fmla="*/ 90488 w 862011"/>
                <a:gd name="connsiteY1" fmla="*/ 2381 h 164306"/>
                <a:gd name="connsiteX2" fmla="*/ 851045 w 862011"/>
                <a:gd name="connsiteY2" fmla="*/ 0 h 164306"/>
                <a:gd name="connsiteX3" fmla="*/ 862011 w 862011"/>
                <a:gd name="connsiteY3" fmla="*/ 164306 h 164306"/>
                <a:gd name="connsiteX4" fmla="*/ 0 w 862011"/>
                <a:gd name="connsiteY4" fmla="*/ 164306 h 164306"/>
                <a:gd name="connsiteX0" fmla="*/ 0 w 862011"/>
                <a:gd name="connsiteY0" fmla="*/ 164306 h 164306"/>
                <a:gd name="connsiteX1" fmla="*/ 4286 w 862011"/>
                <a:gd name="connsiteY1" fmla="*/ 0 h 164306"/>
                <a:gd name="connsiteX2" fmla="*/ 851045 w 862011"/>
                <a:gd name="connsiteY2" fmla="*/ 0 h 164306"/>
                <a:gd name="connsiteX3" fmla="*/ 862011 w 862011"/>
                <a:gd name="connsiteY3" fmla="*/ 164306 h 164306"/>
                <a:gd name="connsiteX4" fmla="*/ 0 w 862011"/>
                <a:gd name="connsiteY4" fmla="*/ 164306 h 164306"/>
                <a:gd name="connsiteX0" fmla="*/ 95894 w 857725"/>
                <a:gd name="connsiteY0" fmla="*/ 164306 h 164306"/>
                <a:gd name="connsiteX1" fmla="*/ 0 w 857725"/>
                <a:gd name="connsiteY1" fmla="*/ 0 h 164306"/>
                <a:gd name="connsiteX2" fmla="*/ 846759 w 857725"/>
                <a:gd name="connsiteY2" fmla="*/ 0 h 164306"/>
                <a:gd name="connsiteX3" fmla="*/ 857725 w 857725"/>
                <a:gd name="connsiteY3" fmla="*/ 164306 h 164306"/>
                <a:gd name="connsiteX4" fmla="*/ 95894 w 857725"/>
                <a:gd name="connsiteY4" fmla="*/ 164306 h 164306"/>
                <a:gd name="connsiteX0" fmla="*/ 88904 w 857725"/>
                <a:gd name="connsiteY0" fmla="*/ 164306 h 164306"/>
                <a:gd name="connsiteX1" fmla="*/ 0 w 857725"/>
                <a:gd name="connsiteY1" fmla="*/ 0 h 164306"/>
                <a:gd name="connsiteX2" fmla="*/ 846759 w 857725"/>
                <a:gd name="connsiteY2" fmla="*/ 0 h 164306"/>
                <a:gd name="connsiteX3" fmla="*/ 857725 w 857725"/>
                <a:gd name="connsiteY3" fmla="*/ 164306 h 164306"/>
                <a:gd name="connsiteX4" fmla="*/ 88904 w 857725"/>
                <a:gd name="connsiteY4" fmla="*/ 164306 h 164306"/>
                <a:gd name="connsiteX0" fmla="*/ 88904 w 846759"/>
                <a:gd name="connsiteY0" fmla="*/ 164306 h 164306"/>
                <a:gd name="connsiteX1" fmla="*/ 0 w 846759"/>
                <a:gd name="connsiteY1" fmla="*/ 0 h 164306"/>
                <a:gd name="connsiteX2" fmla="*/ 846759 w 846759"/>
                <a:gd name="connsiteY2" fmla="*/ 0 h 164306"/>
                <a:gd name="connsiteX3" fmla="*/ 764534 w 846759"/>
                <a:gd name="connsiteY3" fmla="*/ 164306 h 164306"/>
                <a:gd name="connsiteX4" fmla="*/ 88904 w 846759"/>
                <a:gd name="connsiteY4" fmla="*/ 164306 h 164306"/>
                <a:gd name="connsiteX0" fmla="*/ 88904 w 846759"/>
                <a:gd name="connsiteY0" fmla="*/ 164306 h 164306"/>
                <a:gd name="connsiteX1" fmla="*/ 0 w 846759"/>
                <a:gd name="connsiteY1" fmla="*/ 0 h 164306"/>
                <a:gd name="connsiteX2" fmla="*/ 846759 w 846759"/>
                <a:gd name="connsiteY2" fmla="*/ 0 h 164306"/>
                <a:gd name="connsiteX3" fmla="*/ 771524 w 846759"/>
                <a:gd name="connsiteY3" fmla="*/ 164306 h 164306"/>
                <a:gd name="connsiteX4" fmla="*/ 88904 w 846759"/>
                <a:gd name="connsiteY4" fmla="*/ 164306 h 16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6759" h="164306">
                  <a:moveTo>
                    <a:pt x="88904" y="164306"/>
                  </a:moveTo>
                  <a:lnTo>
                    <a:pt x="0" y="0"/>
                  </a:lnTo>
                  <a:lnTo>
                    <a:pt x="846759" y="0"/>
                  </a:lnTo>
                  <a:lnTo>
                    <a:pt x="771524" y="164306"/>
                  </a:lnTo>
                  <a:lnTo>
                    <a:pt x="88904" y="1643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zh-TW" altLang="en-US" sz="1000" b="1" dirty="0">
                  <a:solidFill>
                    <a:schemeClr val="tx1"/>
                  </a:solidFill>
                </a:rPr>
                <a:t>生產推進課</a:t>
              </a:r>
            </a:p>
          </p:txBody>
        </p:sp>
      </p:grpSp>
      <p:sp>
        <p:nvSpPr>
          <p:cNvPr id="20" name="TextBox 15">
            <a:extLst>
              <a:ext uri="{FF2B5EF4-FFF2-40B4-BE49-F238E27FC236}">
                <a16:creationId xmlns:a16="http://schemas.microsoft.com/office/drawing/2014/main" id="{168A6B2C-C519-32E4-905C-113CD02D1D74}"/>
              </a:ext>
            </a:extLst>
          </p:cNvPr>
          <p:cNvSpPr txBox="1"/>
          <p:nvPr/>
        </p:nvSpPr>
        <p:spPr>
          <a:xfrm>
            <a:off x="6305758" y="3890739"/>
            <a:ext cx="2409570" cy="483989"/>
          </a:xfrm>
          <a:prstGeom prst="roundRect">
            <a:avLst>
              <a:gd name="adj" fmla="val 8142"/>
            </a:avLst>
          </a:prstGeom>
          <a:solidFill>
            <a:schemeClr val="bg1"/>
          </a:solidFill>
          <a:ln w="12700">
            <a:solidFill>
              <a:srgbClr val="003D8B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藉由開發</a:t>
            </a:r>
            <a:r>
              <a:rPr lang="en-US" altLang="zh-TW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工具，協助現場作業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同仁解決問題、優化作業。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箭號: ＞形 20">
            <a:extLst>
              <a:ext uri="{FF2B5EF4-FFF2-40B4-BE49-F238E27FC236}">
                <a16:creationId xmlns:a16="http://schemas.microsoft.com/office/drawing/2014/main" id="{ADB38F69-EBB9-F1D8-8305-0A53BCC7D611}"/>
              </a:ext>
            </a:extLst>
          </p:cNvPr>
          <p:cNvSpPr/>
          <p:nvPr/>
        </p:nvSpPr>
        <p:spPr>
          <a:xfrm flipH="1">
            <a:off x="6022091" y="3978557"/>
            <a:ext cx="185159" cy="321589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255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資料庫圖表 9">
            <a:extLst>
              <a:ext uri="{FF2B5EF4-FFF2-40B4-BE49-F238E27FC236}">
                <a16:creationId xmlns:a16="http://schemas.microsoft.com/office/drawing/2014/main" id="{23F6749A-E47F-F88C-2B25-69065835E7ED}"/>
              </a:ext>
            </a:extLst>
          </p:cNvPr>
          <p:cNvGraphicFramePr/>
          <p:nvPr/>
        </p:nvGraphicFramePr>
        <p:xfrm>
          <a:off x="434340" y="1657349"/>
          <a:ext cx="7875269" cy="3200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タイトル 3">
            <a:extLst>
              <a:ext uri="{FF2B5EF4-FFF2-40B4-BE49-F238E27FC236}">
                <a16:creationId xmlns:a16="http://schemas.microsoft.com/office/drawing/2014/main" id="{4A7E9EE1-76DB-957E-AE27-8F000A79E199}"/>
              </a:ext>
            </a:extLst>
          </p:cNvPr>
          <p:cNvSpPr txBox="1"/>
          <p:nvPr/>
        </p:nvSpPr>
        <p:spPr bwMode="auto">
          <a:xfrm>
            <a:off x="120860" y="207574"/>
            <a:ext cx="248003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製一部的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之路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341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pic>
        <p:nvPicPr>
          <p:cNvPr id="415" name="圖片 414">
            <a:extLst>
              <a:ext uri="{FF2B5EF4-FFF2-40B4-BE49-F238E27FC236}">
                <a16:creationId xmlns:a16="http://schemas.microsoft.com/office/drawing/2014/main" id="{A0CB82F2-2EEB-9243-AB32-8DDB133C9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66" y="3179217"/>
            <a:ext cx="1927648" cy="1124050"/>
          </a:xfrm>
          <a:prstGeom prst="rect">
            <a:avLst/>
          </a:prstGeom>
        </p:spPr>
      </p:pic>
      <p:grpSp>
        <p:nvGrpSpPr>
          <p:cNvPr id="218" name="群組 217">
            <a:extLst>
              <a:ext uri="{FF2B5EF4-FFF2-40B4-BE49-F238E27FC236}">
                <a16:creationId xmlns:a16="http://schemas.microsoft.com/office/drawing/2014/main" id="{ED121015-70AB-D876-7A33-1E148793C6BA}"/>
              </a:ext>
            </a:extLst>
          </p:cNvPr>
          <p:cNvGrpSpPr>
            <a:grpSpLocks/>
          </p:cNvGrpSpPr>
          <p:nvPr/>
        </p:nvGrpSpPr>
        <p:grpSpPr>
          <a:xfrm rot="5400000">
            <a:off x="4293062" y="1839278"/>
            <a:ext cx="438449" cy="4843137"/>
            <a:chOff x="7533806" y="981101"/>
            <a:chExt cx="438449" cy="3703879"/>
          </a:xfrm>
        </p:grpSpPr>
        <p:sp>
          <p:nvSpPr>
            <p:cNvPr id="219" name="Freeform 153">
              <a:extLst>
                <a:ext uri="{FF2B5EF4-FFF2-40B4-BE49-F238E27FC236}">
                  <a16:creationId xmlns:a16="http://schemas.microsoft.com/office/drawing/2014/main" id="{80E49A6F-D1DD-4052-F9E7-D942702501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33806" y="4591467"/>
              <a:ext cx="100226" cy="9164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0" name="Freeform 154">
              <a:extLst>
                <a:ext uri="{FF2B5EF4-FFF2-40B4-BE49-F238E27FC236}">
                  <a16:creationId xmlns:a16="http://schemas.microsoft.com/office/drawing/2014/main" id="{191B2650-1DF0-F95E-C9C4-AD16F3AF93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81466" y="981101"/>
              <a:ext cx="90789" cy="183279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1" name="Freeform 155">
              <a:extLst>
                <a:ext uri="{FF2B5EF4-FFF2-40B4-BE49-F238E27FC236}">
                  <a16:creationId xmlns:a16="http://schemas.microsoft.com/office/drawing/2014/main" id="{AE7DB383-699D-00FF-B6B5-9FC384D73B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06189" y="1011648"/>
              <a:ext cx="334086" cy="3673332"/>
            </a:xfrm>
            <a:custGeom>
              <a:avLst/>
              <a:gdLst>
                <a:gd name="T0" fmla="*/ 6 w 104"/>
                <a:gd name="T1" fmla="*/ 0 h 234"/>
                <a:gd name="T2" fmla="*/ 6 w 104"/>
                <a:gd name="T3" fmla="*/ 66 h 234"/>
                <a:gd name="T4" fmla="*/ 6 w 104"/>
                <a:gd name="T5" fmla="*/ 66 h 234"/>
                <a:gd name="T6" fmla="*/ 10 w 104"/>
                <a:gd name="T7" fmla="*/ 76 h 234"/>
                <a:gd name="T8" fmla="*/ 10 w 104"/>
                <a:gd name="T9" fmla="*/ 76 h 234"/>
                <a:gd name="T10" fmla="*/ 18 w 104"/>
                <a:gd name="T11" fmla="*/ 78 h 234"/>
                <a:gd name="T12" fmla="*/ 18 w 104"/>
                <a:gd name="T13" fmla="*/ 78 h 234"/>
                <a:gd name="T14" fmla="*/ 20 w 104"/>
                <a:gd name="T15" fmla="*/ 78 h 234"/>
                <a:gd name="T16" fmla="*/ 20 w 104"/>
                <a:gd name="T17" fmla="*/ 78 h 234"/>
                <a:gd name="T18" fmla="*/ 20 w 104"/>
                <a:gd name="T19" fmla="*/ 78 h 234"/>
                <a:gd name="T20" fmla="*/ 20 w 104"/>
                <a:gd name="T21" fmla="*/ 78 h 234"/>
                <a:gd name="T22" fmla="*/ 20 w 104"/>
                <a:gd name="T23" fmla="*/ 78 h 234"/>
                <a:gd name="T24" fmla="*/ 20 w 104"/>
                <a:gd name="T25" fmla="*/ 78 h 234"/>
                <a:gd name="T26" fmla="*/ 56 w 104"/>
                <a:gd name="T27" fmla="*/ 78 h 234"/>
                <a:gd name="T28" fmla="*/ 56 w 104"/>
                <a:gd name="T29" fmla="*/ 78 h 234"/>
                <a:gd name="T30" fmla="*/ 74 w 104"/>
                <a:gd name="T31" fmla="*/ 86 h 234"/>
                <a:gd name="T32" fmla="*/ 74 w 104"/>
                <a:gd name="T33" fmla="*/ 86 h 234"/>
                <a:gd name="T34" fmla="*/ 77 w 104"/>
                <a:gd name="T35" fmla="*/ 98 h 234"/>
                <a:gd name="T36" fmla="*/ 77 w 104"/>
                <a:gd name="T37" fmla="*/ 98 h 234"/>
                <a:gd name="T38" fmla="*/ 77 w 104"/>
                <a:gd name="T39" fmla="*/ 99 h 234"/>
                <a:gd name="T40" fmla="*/ 77 w 104"/>
                <a:gd name="T41" fmla="*/ 99 h 234"/>
                <a:gd name="T42" fmla="*/ 77 w 104"/>
                <a:gd name="T43" fmla="*/ 215 h 234"/>
                <a:gd name="T44" fmla="*/ 81 w 104"/>
                <a:gd name="T45" fmla="*/ 226 h 234"/>
                <a:gd name="T46" fmla="*/ 81 w 104"/>
                <a:gd name="T47" fmla="*/ 226 h 234"/>
                <a:gd name="T48" fmla="*/ 86 w 104"/>
                <a:gd name="T49" fmla="*/ 228 h 234"/>
                <a:gd name="T50" fmla="*/ 86 w 104"/>
                <a:gd name="T51" fmla="*/ 228 h 234"/>
                <a:gd name="T52" fmla="*/ 104 w 104"/>
                <a:gd name="T53" fmla="*/ 228 h 234"/>
                <a:gd name="T54" fmla="*/ 104 w 104"/>
                <a:gd name="T55" fmla="*/ 234 h 234"/>
                <a:gd name="T56" fmla="*/ 85 w 104"/>
                <a:gd name="T57" fmla="*/ 234 h 234"/>
                <a:gd name="T58" fmla="*/ 85 w 104"/>
                <a:gd name="T59" fmla="*/ 234 h 234"/>
                <a:gd name="T60" fmla="*/ 78 w 104"/>
                <a:gd name="T61" fmla="*/ 231 h 234"/>
                <a:gd name="T62" fmla="*/ 78 w 104"/>
                <a:gd name="T63" fmla="*/ 231 h 234"/>
                <a:gd name="T64" fmla="*/ 71 w 104"/>
                <a:gd name="T65" fmla="*/ 215 h 234"/>
                <a:gd name="T66" fmla="*/ 71 w 104"/>
                <a:gd name="T67" fmla="*/ 215 h 234"/>
                <a:gd name="T68" fmla="*/ 71 w 104"/>
                <a:gd name="T69" fmla="*/ 99 h 234"/>
                <a:gd name="T70" fmla="*/ 72 w 104"/>
                <a:gd name="T71" fmla="*/ 99 h 234"/>
                <a:gd name="T72" fmla="*/ 72 w 104"/>
                <a:gd name="T73" fmla="*/ 99 h 234"/>
                <a:gd name="T74" fmla="*/ 72 w 104"/>
                <a:gd name="T75" fmla="*/ 99 h 234"/>
                <a:gd name="T76" fmla="*/ 72 w 104"/>
                <a:gd name="T77" fmla="*/ 98 h 234"/>
                <a:gd name="T78" fmla="*/ 72 w 104"/>
                <a:gd name="T79" fmla="*/ 98 h 234"/>
                <a:gd name="T80" fmla="*/ 69 w 104"/>
                <a:gd name="T81" fmla="*/ 89 h 234"/>
                <a:gd name="T82" fmla="*/ 69 w 104"/>
                <a:gd name="T83" fmla="*/ 89 h 234"/>
                <a:gd name="T84" fmla="*/ 56 w 104"/>
                <a:gd name="T85" fmla="*/ 84 h 234"/>
                <a:gd name="T86" fmla="*/ 56 w 104"/>
                <a:gd name="T87" fmla="*/ 84 h 234"/>
                <a:gd name="T88" fmla="*/ 20 w 104"/>
                <a:gd name="T89" fmla="*/ 84 h 234"/>
                <a:gd name="T90" fmla="*/ 20 w 104"/>
                <a:gd name="T91" fmla="*/ 84 h 234"/>
                <a:gd name="T92" fmla="*/ 18 w 104"/>
                <a:gd name="T93" fmla="*/ 84 h 234"/>
                <a:gd name="T94" fmla="*/ 18 w 104"/>
                <a:gd name="T95" fmla="*/ 84 h 234"/>
                <a:gd name="T96" fmla="*/ 7 w 104"/>
                <a:gd name="T97" fmla="*/ 81 h 234"/>
                <a:gd name="T98" fmla="*/ 7 w 104"/>
                <a:gd name="T99" fmla="*/ 81 h 234"/>
                <a:gd name="T100" fmla="*/ 0 w 104"/>
                <a:gd name="T101" fmla="*/ 66 h 234"/>
                <a:gd name="T102" fmla="*/ 0 w 104"/>
                <a:gd name="T103" fmla="*/ 66 h 234"/>
                <a:gd name="T104" fmla="*/ 0 w 104"/>
                <a:gd name="T105" fmla="*/ 0 h 234"/>
                <a:gd name="T106" fmla="*/ 0 w 104"/>
                <a:gd name="T107" fmla="*/ 0 h 234"/>
                <a:gd name="T108" fmla="*/ 6 w 104"/>
                <a:gd name="T109" fmla="*/ 0 h 234"/>
                <a:gd name="T110" fmla="*/ 104 w 104"/>
                <a:gd name="T111" fmla="*/ 228 h 234"/>
                <a:gd name="T112" fmla="*/ 104 w 104"/>
                <a:gd name="T113" fmla="*/ 228 h 234"/>
                <a:gd name="T114" fmla="*/ 104 w 104"/>
                <a:gd name="T115" fmla="*/ 22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234">
                  <a:moveTo>
                    <a:pt x="6" y="0"/>
                  </a:moveTo>
                  <a:cubicBezTo>
                    <a:pt x="6" y="0"/>
                    <a:pt x="6" y="50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3" y="78"/>
                    <a:pt x="16" y="78"/>
                    <a:pt x="18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36" y="78"/>
                    <a:pt x="56" y="78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5" y="78"/>
                    <a:pt x="71" y="82"/>
                    <a:pt x="74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77" y="91"/>
                    <a:pt x="77" y="95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215"/>
                    <a:pt x="77" y="215"/>
                    <a:pt x="77" y="215"/>
                  </a:cubicBezTo>
                  <a:cubicBezTo>
                    <a:pt x="77" y="222"/>
                    <a:pt x="79" y="224"/>
                    <a:pt x="81" y="226"/>
                  </a:cubicBezTo>
                  <a:cubicBezTo>
                    <a:pt x="81" y="226"/>
                    <a:pt x="81" y="226"/>
                    <a:pt x="81" y="226"/>
                  </a:cubicBezTo>
                  <a:cubicBezTo>
                    <a:pt x="83" y="228"/>
                    <a:pt x="85" y="228"/>
                    <a:pt x="86" y="228"/>
                  </a:cubicBezTo>
                  <a:cubicBezTo>
                    <a:pt x="86" y="228"/>
                    <a:pt x="86" y="228"/>
                    <a:pt x="86" y="228"/>
                  </a:cubicBezTo>
                  <a:cubicBezTo>
                    <a:pt x="104" y="228"/>
                    <a:pt x="104" y="228"/>
                    <a:pt x="104" y="228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2" y="234"/>
                    <a:pt x="78" y="231"/>
                  </a:cubicBezTo>
                  <a:cubicBezTo>
                    <a:pt x="78" y="231"/>
                    <a:pt x="78" y="231"/>
                    <a:pt x="78" y="231"/>
                  </a:cubicBezTo>
                  <a:cubicBezTo>
                    <a:pt x="75" y="228"/>
                    <a:pt x="71" y="223"/>
                    <a:pt x="71" y="215"/>
                  </a:cubicBezTo>
                  <a:cubicBezTo>
                    <a:pt x="71" y="215"/>
                    <a:pt x="71" y="215"/>
                    <a:pt x="71" y="215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6"/>
                    <a:pt x="71" y="92"/>
                    <a:pt x="69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7" y="86"/>
                    <a:pt x="64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37" y="84"/>
                    <a:pt x="24" y="84"/>
                    <a:pt x="20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4"/>
                    <a:pt x="19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6" y="84"/>
                    <a:pt x="11" y="83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3" y="79"/>
                    <a:pt x="0" y="74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5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104" y="228"/>
                  </a:moveTo>
                  <a:cubicBezTo>
                    <a:pt x="104" y="228"/>
                    <a:pt x="104" y="228"/>
                    <a:pt x="104" y="228"/>
                  </a:cubicBezTo>
                  <a:cubicBezTo>
                    <a:pt x="104" y="228"/>
                    <a:pt x="104" y="228"/>
                    <a:pt x="104" y="2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</p:grpSp>
      <p:grpSp>
        <p:nvGrpSpPr>
          <p:cNvPr id="222" name="群組 221">
            <a:extLst>
              <a:ext uri="{FF2B5EF4-FFF2-40B4-BE49-F238E27FC236}">
                <a16:creationId xmlns:a16="http://schemas.microsoft.com/office/drawing/2014/main" id="{FD615C6F-59B0-140F-34C2-500A87300C29}"/>
              </a:ext>
            </a:extLst>
          </p:cNvPr>
          <p:cNvGrpSpPr>
            <a:grpSpLocks/>
          </p:cNvGrpSpPr>
          <p:nvPr/>
        </p:nvGrpSpPr>
        <p:grpSpPr>
          <a:xfrm rot="5400000">
            <a:off x="3701341" y="2297177"/>
            <a:ext cx="499924" cy="4133581"/>
            <a:chOff x="7594120" y="1262059"/>
            <a:chExt cx="445472" cy="2936485"/>
          </a:xfrm>
        </p:grpSpPr>
        <p:sp>
          <p:nvSpPr>
            <p:cNvPr id="223" name="右中括弧 222">
              <a:extLst>
                <a:ext uri="{FF2B5EF4-FFF2-40B4-BE49-F238E27FC236}">
                  <a16:creationId xmlns:a16="http://schemas.microsoft.com/office/drawing/2014/main" id="{617F4363-E14E-4F82-4813-AB86E3EAEAE6}"/>
                </a:ext>
              </a:extLst>
            </p:cNvPr>
            <p:cNvSpPr>
              <a:spLocks/>
            </p:cNvSpPr>
            <p:nvPr/>
          </p:nvSpPr>
          <p:spPr>
            <a:xfrm>
              <a:off x="7796365" y="1298205"/>
              <a:ext cx="243227" cy="2874936"/>
            </a:xfrm>
            <a:prstGeom prst="rightBracket">
              <a:avLst>
                <a:gd name="adj" fmla="val 67326"/>
              </a:avLst>
            </a:prstGeom>
            <a:noFill/>
            <a:ln w="19050">
              <a:solidFill>
                <a:srgbClr val="4DA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4" name="Freeform 153">
              <a:extLst>
                <a:ext uri="{FF2B5EF4-FFF2-40B4-BE49-F238E27FC236}">
                  <a16:creationId xmlns:a16="http://schemas.microsoft.com/office/drawing/2014/main" id="{878B9DB8-C44B-34C1-EAA3-E32700D329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94120" y="1262059"/>
              <a:ext cx="202245" cy="7108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  <p:sp>
          <p:nvSpPr>
            <p:cNvPr id="225" name="Freeform 153">
              <a:extLst>
                <a:ext uri="{FF2B5EF4-FFF2-40B4-BE49-F238E27FC236}">
                  <a16:creationId xmlns:a16="http://schemas.microsoft.com/office/drawing/2014/main" id="{E5F7413E-1DD6-D040-51BE-0B923217E6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35898" y="4141427"/>
              <a:ext cx="85977" cy="57117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</p:grp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dirty="0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6638B20-DAFD-26B5-F01F-34E49EB7ACEF}"/>
              </a:ext>
            </a:extLst>
          </p:cNvPr>
          <p:cNvGrpSpPr>
            <a:grpSpLocks/>
          </p:cNvGrpSpPr>
          <p:nvPr/>
        </p:nvGrpSpPr>
        <p:grpSpPr>
          <a:xfrm>
            <a:off x="-172387" y="889512"/>
            <a:ext cx="9687309" cy="578736"/>
            <a:chOff x="-149902" y="1678358"/>
            <a:chExt cx="9687309" cy="578736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2797EE3-9974-747C-43FB-674C03F1A30B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3623555D-7E4F-2C70-57E0-33B9B5EF1E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CC69D82-BD07-98B3-BA94-1BD8D05486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平行四邊形 31">
              <a:extLst>
                <a:ext uri="{FF2B5EF4-FFF2-40B4-BE49-F238E27FC236}">
                  <a16:creationId xmlns:a16="http://schemas.microsoft.com/office/drawing/2014/main" id="{D55952D1-1E03-C908-A0D3-2B3045A0ED64}"/>
                </a:ext>
              </a:extLst>
            </p:cNvPr>
            <p:cNvSpPr>
              <a:spLocks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3" name="平行四邊形 32">
              <a:extLst>
                <a:ext uri="{FF2B5EF4-FFF2-40B4-BE49-F238E27FC236}">
                  <a16:creationId xmlns:a16="http://schemas.microsoft.com/office/drawing/2014/main" id="{4DAE4C63-4D28-E20D-249E-0F3534AD44AD}"/>
                </a:ext>
              </a:extLst>
            </p:cNvPr>
            <p:cNvSpPr>
              <a:spLocks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EC01128-475E-89E5-538B-F2E616DFF8D3}"/>
              </a:ext>
            </a:extLst>
          </p:cNvPr>
          <p:cNvGrpSpPr>
            <a:grpSpLocks/>
          </p:cNvGrpSpPr>
          <p:nvPr/>
        </p:nvGrpSpPr>
        <p:grpSpPr>
          <a:xfrm flipV="1">
            <a:off x="-172387" y="3050879"/>
            <a:ext cx="9687309" cy="578736"/>
            <a:chOff x="-149902" y="1678358"/>
            <a:chExt cx="9687309" cy="578736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A942CC8A-F7D1-1C69-D666-BD21C0FFF621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6789304D-84F1-92C6-C7AB-48F566656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D35E7C43-FE81-EA2E-4DEB-EDD8D0FBFA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平行四邊形 36">
              <a:extLst>
                <a:ext uri="{FF2B5EF4-FFF2-40B4-BE49-F238E27FC236}">
                  <a16:creationId xmlns:a16="http://schemas.microsoft.com/office/drawing/2014/main" id="{0874D837-2EAF-0AA0-0CBF-7367D9788601}"/>
                </a:ext>
              </a:extLst>
            </p:cNvPr>
            <p:cNvSpPr>
              <a:spLocks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8" name="平行四邊形 37">
              <a:extLst>
                <a:ext uri="{FF2B5EF4-FFF2-40B4-BE49-F238E27FC236}">
                  <a16:creationId xmlns:a16="http://schemas.microsoft.com/office/drawing/2014/main" id="{4031637F-5890-A43A-F739-3191E04767A5}"/>
                </a:ext>
              </a:extLst>
            </p:cNvPr>
            <p:cNvSpPr>
              <a:spLocks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DDF77B24-A3F1-8C4C-9BFA-AC37D6C5211A}"/>
              </a:ext>
            </a:extLst>
          </p:cNvPr>
          <p:cNvGrpSpPr>
            <a:grpSpLocks/>
          </p:cNvGrpSpPr>
          <p:nvPr/>
        </p:nvGrpSpPr>
        <p:grpSpPr>
          <a:xfrm>
            <a:off x="390230" y="1508979"/>
            <a:ext cx="2316405" cy="1514025"/>
            <a:chOff x="629662" y="1683321"/>
            <a:chExt cx="2923826" cy="1911041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7D145D96-9F41-2E8A-3B2D-CE24CD3AD2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35218" y="1865169"/>
              <a:ext cx="975451" cy="1729193"/>
              <a:chOff x="5119684" y="3144559"/>
              <a:chExt cx="815087" cy="1513739"/>
            </a:xfrm>
          </p:grpSpPr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1337F9E5-9C59-2306-1BB2-40B5C0AEB9CA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325107">
                <a:off x="5119684" y="3144559"/>
                <a:ext cx="815087" cy="1513739"/>
                <a:chOff x="5248570" y="3283896"/>
                <a:chExt cx="719542" cy="1336298"/>
              </a:xfrm>
            </p:grpSpPr>
            <p:sp>
              <p:nvSpPr>
                <p:cNvPr id="20" name="Freeform 2">
                  <a:extLst>
                    <a:ext uri="{FF2B5EF4-FFF2-40B4-BE49-F238E27FC236}">
                      <a16:creationId xmlns:a16="http://schemas.microsoft.com/office/drawing/2014/main" id="{E896BD9A-918A-CB14-5279-81E2B3313B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48570" y="3283896"/>
                  <a:ext cx="719542" cy="1336298"/>
                </a:xfrm>
                <a:custGeom>
                  <a:avLst/>
                  <a:gdLst>
                    <a:gd name="T0" fmla="*/ 2071887 w 2621280"/>
                    <a:gd name="T1" fmla="*/ 0 h 5035296"/>
                    <a:gd name="T2" fmla="*/ 1889073 w 2621280"/>
                    <a:gd name="T3" fmla="*/ 121938 h 5035296"/>
                    <a:gd name="T4" fmla="*/ 1852509 w 2621280"/>
                    <a:gd name="T5" fmla="*/ 207294 h 5035296"/>
                    <a:gd name="T6" fmla="*/ 1389381 w 2621280"/>
                    <a:gd name="T7" fmla="*/ 378009 h 5035296"/>
                    <a:gd name="T8" fmla="*/ 1133442 w 2621280"/>
                    <a:gd name="T9" fmla="*/ 756018 h 5035296"/>
                    <a:gd name="T10" fmla="*/ 1133442 w 2621280"/>
                    <a:gd name="T11" fmla="*/ 816987 h 5035296"/>
                    <a:gd name="T12" fmla="*/ 889692 w 2621280"/>
                    <a:gd name="T13" fmla="*/ 1073058 h 5035296"/>
                    <a:gd name="T14" fmla="*/ 755628 w 2621280"/>
                    <a:gd name="T15" fmla="*/ 1231578 h 5035296"/>
                    <a:gd name="T16" fmla="*/ 694692 w 2621280"/>
                    <a:gd name="T17" fmla="*/ 1438875 h 5035296"/>
                    <a:gd name="T18" fmla="*/ 463128 w 2621280"/>
                    <a:gd name="T19" fmla="*/ 1804689 h 5035296"/>
                    <a:gd name="T20" fmla="*/ 438753 w 2621280"/>
                    <a:gd name="T21" fmla="*/ 1914435 h 5035296"/>
                    <a:gd name="T22" fmla="*/ 182814 w 2621280"/>
                    <a:gd name="T23" fmla="*/ 2255862 h 5035296"/>
                    <a:gd name="T24" fmla="*/ 121875 w 2621280"/>
                    <a:gd name="T25" fmla="*/ 3060654 h 5035296"/>
                    <a:gd name="T26" fmla="*/ 0 w 2621280"/>
                    <a:gd name="T27" fmla="*/ 3243564 h 5035296"/>
                    <a:gd name="T28" fmla="*/ 60939 w 2621280"/>
                    <a:gd name="T29" fmla="*/ 3377694 h 5035296"/>
                    <a:gd name="T30" fmla="*/ 219375 w 2621280"/>
                    <a:gd name="T31" fmla="*/ 3621573 h 5035296"/>
                    <a:gd name="T32" fmla="*/ 304689 w 2621280"/>
                    <a:gd name="T33" fmla="*/ 3938613 h 5035296"/>
                    <a:gd name="T34" fmla="*/ 316878 w 2621280"/>
                    <a:gd name="T35" fmla="*/ 4084938 h 5035296"/>
                    <a:gd name="T36" fmla="*/ 682503 w 2621280"/>
                    <a:gd name="T37" fmla="*/ 4267845 h 5035296"/>
                    <a:gd name="T38" fmla="*/ 865317 w 2621280"/>
                    <a:gd name="T39" fmla="*/ 4658049 h 5035296"/>
                    <a:gd name="T40" fmla="*/ 853128 w 2621280"/>
                    <a:gd name="T41" fmla="*/ 4865343 h 5035296"/>
                    <a:gd name="T42" fmla="*/ 889692 w 2621280"/>
                    <a:gd name="T43" fmla="*/ 4987284 h 5035296"/>
                    <a:gd name="T44" fmla="*/ 1011567 w 2621280"/>
                    <a:gd name="T45" fmla="*/ 4950702 h 5035296"/>
                    <a:gd name="T46" fmla="*/ 1109067 w 2621280"/>
                    <a:gd name="T47" fmla="*/ 5036058 h 5035296"/>
                    <a:gd name="T48" fmla="*/ 1072506 w 2621280"/>
                    <a:gd name="T49" fmla="*/ 4926312 h 5035296"/>
                    <a:gd name="T50" fmla="*/ 1182195 w 2621280"/>
                    <a:gd name="T51" fmla="*/ 4792182 h 5035296"/>
                    <a:gd name="T52" fmla="*/ 1170006 w 2621280"/>
                    <a:gd name="T53" fmla="*/ 4401978 h 5035296"/>
                    <a:gd name="T54" fmla="*/ 1365006 w 2621280"/>
                    <a:gd name="T55" fmla="*/ 3841062 h 5035296"/>
                    <a:gd name="T56" fmla="*/ 1584384 w 2621280"/>
                    <a:gd name="T57" fmla="*/ 3694734 h 5035296"/>
                    <a:gd name="T58" fmla="*/ 1560009 w 2621280"/>
                    <a:gd name="T59" fmla="*/ 3658155 h 5035296"/>
                    <a:gd name="T60" fmla="*/ 1791573 w 2621280"/>
                    <a:gd name="T61" fmla="*/ 3341115 h 5035296"/>
                    <a:gd name="T62" fmla="*/ 1840323 w 2621280"/>
                    <a:gd name="T63" fmla="*/ 3133818 h 5035296"/>
                    <a:gd name="T64" fmla="*/ 1937823 w 2621280"/>
                    <a:gd name="T65" fmla="*/ 2804583 h 5035296"/>
                    <a:gd name="T66" fmla="*/ 2120637 w 2621280"/>
                    <a:gd name="T67" fmla="*/ 2060760 h 5035296"/>
                    <a:gd name="T68" fmla="*/ 2120637 w 2621280"/>
                    <a:gd name="T69" fmla="*/ 2011983 h 5035296"/>
                    <a:gd name="T70" fmla="*/ 2157198 w 2621280"/>
                    <a:gd name="T71" fmla="*/ 1914435 h 5035296"/>
                    <a:gd name="T72" fmla="*/ 2120637 w 2621280"/>
                    <a:gd name="T73" fmla="*/ 1829076 h 5035296"/>
                    <a:gd name="T74" fmla="*/ 2181573 w 2621280"/>
                    <a:gd name="T75" fmla="*/ 1719333 h 5035296"/>
                    <a:gd name="T76" fmla="*/ 2181573 w 2621280"/>
                    <a:gd name="T77" fmla="*/ 1646169 h 5035296"/>
                    <a:gd name="T78" fmla="*/ 2315637 w 2621280"/>
                    <a:gd name="T79" fmla="*/ 1536423 h 5035296"/>
                    <a:gd name="T80" fmla="*/ 2474076 w 2621280"/>
                    <a:gd name="T81" fmla="*/ 1146222 h 5035296"/>
                    <a:gd name="T82" fmla="*/ 2413137 w 2621280"/>
                    <a:gd name="T83" fmla="*/ 707244 h 5035296"/>
                    <a:gd name="T84" fmla="*/ 2620326 w 2621280"/>
                    <a:gd name="T85" fmla="*/ 438978 h 5035296"/>
                    <a:gd name="T86" fmla="*/ 2547201 w 2621280"/>
                    <a:gd name="T87" fmla="*/ 353622 h 5035296"/>
                    <a:gd name="T88" fmla="*/ 2535012 w 2621280"/>
                    <a:gd name="T89" fmla="*/ 256071 h 5035296"/>
                    <a:gd name="T90" fmla="*/ 2437512 w 2621280"/>
                    <a:gd name="T91" fmla="*/ 256071 h 5035296"/>
                    <a:gd name="T92" fmla="*/ 2291262 w 2621280"/>
                    <a:gd name="T93" fmla="*/ 182907 h 5035296"/>
                    <a:gd name="T94" fmla="*/ 2218137 w 2621280"/>
                    <a:gd name="T95" fmla="*/ 109746 h 5035296"/>
                    <a:gd name="T96" fmla="*/ 2071887 w 2621280"/>
                    <a:gd name="T97" fmla="*/ 0 h 503529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317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1" name="Freeform 5">
                  <a:extLst>
                    <a:ext uri="{FF2B5EF4-FFF2-40B4-BE49-F238E27FC236}">
                      <a16:creationId xmlns:a16="http://schemas.microsoft.com/office/drawing/2014/main" id="{9F32F0F2-F0F8-E3AD-B246-A384CCEF219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270130" y="3307285"/>
                  <a:ext cx="672057" cy="1291194"/>
                </a:xfrm>
                <a:custGeom>
                  <a:avLst/>
                  <a:gdLst>
                    <a:gd name="connsiteX0" fmla="*/ 2072640 w 2621280"/>
                    <a:gd name="connsiteY0" fmla="*/ 0 h 5035296"/>
                    <a:gd name="connsiteX1" fmla="*/ 1889760 w 2621280"/>
                    <a:gd name="connsiteY1" fmla="*/ 121920 h 5035296"/>
                    <a:gd name="connsiteX2" fmla="*/ 1853184 w 2621280"/>
                    <a:gd name="connsiteY2" fmla="*/ 207264 h 5035296"/>
                    <a:gd name="connsiteX3" fmla="*/ 1389888 w 2621280"/>
                    <a:gd name="connsiteY3" fmla="*/ 377952 h 5035296"/>
                    <a:gd name="connsiteX4" fmla="*/ 1133856 w 2621280"/>
                    <a:gd name="connsiteY4" fmla="*/ 755904 h 5035296"/>
                    <a:gd name="connsiteX5" fmla="*/ 1133856 w 2621280"/>
                    <a:gd name="connsiteY5" fmla="*/ 816864 h 5035296"/>
                    <a:gd name="connsiteX6" fmla="*/ 890016 w 2621280"/>
                    <a:gd name="connsiteY6" fmla="*/ 1072896 h 5035296"/>
                    <a:gd name="connsiteX7" fmla="*/ 755904 w 2621280"/>
                    <a:gd name="connsiteY7" fmla="*/ 1231392 h 5035296"/>
                    <a:gd name="connsiteX8" fmla="*/ 694944 w 2621280"/>
                    <a:gd name="connsiteY8" fmla="*/ 1438656 h 5035296"/>
                    <a:gd name="connsiteX9" fmla="*/ 463296 w 2621280"/>
                    <a:gd name="connsiteY9" fmla="*/ 1804416 h 5035296"/>
                    <a:gd name="connsiteX10" fmla="*/ 438912 w 2621280"/>
                    <a:gd name="connsiteY10" fmla="*/ 1914144 h 5035296"/>
                    <a:gd name="connsiteX11" fmla="*/ 182880 w 2621280"/>
                    <a:gd name="connsiteY11" fmla="*/ 2255520 h 5035296"/>
                    <a:gd name="connsiteX12" fmla="*/ 121920 w 2621280"/>
                    <a:gd name="connsiteY12" fmla="*/ 3060192 h 5035296"/>
                    <a:gd name="connsiteX13" fmla="*/ 0 w 2621280"/>
                    <a:gd name="connsiteY13" fmla="*/ 3243072 h 5035296"/>
                    <a:gd name="connsiteX14" fmla="*/ 60960 w 2621280"/>
                    <a:gd name="connsiteY14" fmla="*/ 3377184 h 5035296"/>
                    <a:gd name="connsiteX15" fmla="*/ 219456 w 2621280"/>
                    <a:gd name="connsiteY15" fmla="*/ 3621024 h 5035296"/>
                    <a:gd name="connsiteX16" fmla="*/ 304800 w 2621280"/>
                    <a:gd name="connsiteY16" fmla="*/ 3938016 h 5035296"/>
                    <a:gd name="connsiteX17" fmla="*/ 316992 w 2621280"/>
                    <a:gd name="connsiteY17" fmla="*/ 4084320 h 5035296"/>
                    <a:gd name="connsiteX18" fmla="*/ 682752 w 2621280"/>
                    <a:gd name="connsiteY18" fmla="*/ 4267200 h 5035296"/>
                    <a:gd name="connsiteX19" fmla="*/ 865632 w 2621280"/>
                    <a:gd name="connsiteY19" fmla="*/ 4657344 h 5035296"/>
                    <a:gd name="connsiteX20" fmla="*/ 853440 w 2621280"/>
                    <a:gd name="connsiteY20" fmla="*/ 4864608 h 5035296"/>
                    <a:gd name="connsiteX21" fmla="*/ 890016 w 2621280"/>
                    <a:gd name="connsiteY21" fmla="*/ 4986528 h 5035296"/>
                    <a:gd name="connsiteX22" fmla="*/ 1011936 w 2621280"/>
                    <a:gd name="connsiteY22" fmla="*/ 4949952 h 5035296"/>
                    <a:gd name="connsiteX23" fmla="*/ 1109472 w 2621280"/>
                    <a:gd name="connsiteY23" fmla="*/ 5035296 h 5035296"/>
                    <a:gd name="connsiteX24" fmla="*/ 1072896 w 2621280"/>
                    <a:gd name="connsiteY24" fmla="*/ 4925568 h 5035296"/>
                    <a:gd name="connsiteX25" fmla="*/ 1182624 w 2621280"/>
                    <a:gd name="connsiteY25" fmla="*/ 4791456 h 5035296"/>
                    <a:gd name="connsiteX26" fmla="*/ 1170432 w 2621280"/>
                    <a:gd name="connsiteY26" fmla="*/ 4401312 h 5035296"/>
                    <a:gd name="connsiteX27" fmla="*/ 1365504 w 2621280"/>
                    <a:gd name="connsiteY27" fmla="*/ 3840480 h 5035296"/>
                    <a:gd name="connsiteX28" fmla="*/ 1584960 w 2621280"/>
                    <a:gd name="connsiteY28" fmla="*/ 3694176 h 5035296"/>
                    <a:gd name="connsiteX29" fmla="*/ 1560576 w 2621280"/>
                    <a:gd name="connsiteY29" fmla="*/ 3657600 h 5035296"/>
                    <a:gd name="connsiteX30" fmla="*/ 1792224 w 2621280"/>
                    <a:gd name="connsiteY30" fmla="*/ 3340608 h 5035296"/>
                    <a:gd name="connsiteX31" fmla="*/ 1840992 w 2621280"/>
                    <a:gd name="connsiteY31" fmla="*/ 3133344 h 5035296"/>
                    <a:gd name="connsiteX32" fmla="*/ 1938528 w 2621280"/>
                    <a:gd name="connsiteY32" fmla="*/ 2804160 h 5035296"/>
                    <a:gd name="connsiteX33" fmla="*/ 2121408 w 2621280"/>
                    <a:gd name="connsiteY33" fmla="*/ 2060448 h 5035296"/>
                    <a:gd name="connsiteX34" fmla="*/ 2121408 w 2621280"/>
                    <a:gd name="connsiteY34" fmla="*/ 2011680 h 5035296"/>
                    <a:gd name="connsiteX35" fmla="*/ 2157984 w 2621280"/>
                    <a:gd name="connsiteY35" fmla="*/ 1914144 h 5035296"/>
                    <a:gd name="connsiteX36" fmla="*/ 2121408 w 2621280"/>
                    <a:gd name="connsiteY36" fmla="*/ 1828800 h 5035296"/>
                    <a:gd name="connsiteX37" fmla="*/ 2182368 w 2621280"/>
                    <a:gd name="connsiteY37" fmla="*/ 1719072 h 5035296"/>
                    <a:gd name="connsiteX38" fmla="*/ 2182368 w 2621280"/>
                    <a:gd name="connsiteY38" fmla="*/ 1645920 h 5035296"/>
                    <a:gd name="connsiteX39" fmla="*/ 2316480 w 2621280"/>
                    <a:gd name="connsiteY39" fmla="*/ 1536192 h 5035296"/>
                    <a:gd name="connsiteX40" fmla="*/ 2474976 w 2621280"/>
                    <a:gd name="connsiteY40" fmla="*/ 1146048 h 5035296"/>
                    <a:gd name="connsiteX41" fmla="*/ 2414016 w 2621280"/>
                    <a:gd name="connsiteY41" fmla="*/ 707136 h 5035296"/>
                    <a:gd name="connsiteX42" fmla="*/ 2621280 w 2621280"/>
                    <a:gd name="connsiteY42" fmla="*/ 438912 h 5035296"/>
                    <a:gd name="connsiteX43" fmla="*/ 2548128 w 2621280"/>
                    <a:gd name="connsiteY43" fmla="*/ 353568 h 5035296"/>
                    <a:gd name="connsiteX44" fmla="*/ 2535936 w 2621280"/>
                    <a:gd name="connsiteY44" fmla="*/ 256032 h 5035296"/>
                    <a:gd name="connsiteX45" fmla="*/ 2438400 w 2621280"/>
                    <a:gd name="connsiteY45" fmla="*/ 256032 h 5035296"/>
                    <a:gd name="connsiteX46" fmla="*/ 2292096 w 2621280"/>
                    <a:gd name="connsiteY46" fmla="*/ 182880 h 5035296"/>
                    <a:gd name="connsiteX47" fmla="*/ 2218944 w 2621280"/>
                    <a:gd name="connsiteY47" fmla="*/ 109728 h 5035296"/>
                    <a:gd name="connsiteX48" fmla="*/ 2072640 w 2621280"/>
                    <a:gd name="connsiteY48" fmla="*/ 0 h 5035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A0C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GB" sz="2400" b="1">
                    <a:latin typeface="Arial" charset="0"/>
                    <a:ea typeface="ＭＳ Ｐゴシック" pitchFamily="96" charset="-128"/>
                    <a:cs typeface="+mn-cs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B2061802-913E-B5A5-5F44-2091BD85FDD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302980" y="3401505"/>
                <a:ext cx="390236" cy="1085976"/>
                <a:chOff x="5413242" y="3538130"/>
                <a:chExt cx="390236" cy="1085976"/>
              </a:xfrm>
            </p:grpSpPr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69438A64-9F7A-05B8-4E2C-8DA4B57F83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0099" y="4275387"/>
                  <a:ext cx="328893" cy="3487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4">
                  <a:extLst>
                    <a:ext uri="{FF2B5EF4-FFF2-40B4-BE49-F238E27FC236}">
                      <a16:creationId xmlns:a16="http://schemas.microsoft.com/office/drawing/2014/main" id="{BE5F9844-61B8-5EB0-5130-829FDEB285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13242" y="3892622"/>
                  <a:ext cx="390236" cy="3790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8" name="Picture 5">
                  <a:extLst>
                    <a:ext uri="{FF2B5EF4-FFF2-40B4-BE49-F238E27FC236}">
                      <a16:creationId xmlns:a16="http://schemas.microsoft.com/office/drawing/2014/main" id="{09DAD866-7776-3A62-51DC-E5DDCF4B39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3112" y="3538130"/>
                  <a:ext cx="370496" cy="37420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" name="Picture 9" descr="red">
                  <a:extLst>
                    <a:ext uri="{FF2B5EF4-FFF2-40B4-BE49-F238E27FC236}">
                      <a16:creationId xmlns:a16="http://schemas.microsoft.com/office/drawing/2014/main" id="{693C25F2-A580-F22B-17A0-A168C3A37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5461570" y="3820394"/>
                  <a:ext cx="292154" cy="2269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C309A4C-91B0-87DE-81F3-63C5E8A9DE7D}"/>
                </a:ext>
              </a:extLst>
            </p:cNvPr>
            <p:cNvGrpSpPr>
              <a:grpSpLocks/>
            </p:cNvGrpSpPr>
            <p:nvPr/>
          </p:nvGrpSpPr>
          <p:grpSpPr>
            <a:xfrm>
              <a:off x="2515267" y="1696084"/>
              <a:ext cx="1038221" cy="1732092"/>
              <a:chOff x="949540" y="1696084"/>
              <a:chExt cx="1038221" cy="1732092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E4AA47E9-B534-C438-4F9C-F54B9C288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056" y="1696084"/>
                <a:ext cx="920705" cy="720038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29926408-4F7B-DB5D-FA40-036CE11FE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9540" y="2708138"/>
                <a:ext cx="920704" cy="720038"/>
              </a:xfrm>
              <a:prstGeom prst="rect">
                <a:avLst/>
              </a:prstGeom>
            </p:spPr>
          </p:pic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DEBA5F6-0758-E572-98EF-5A5C7C8E9BDC}"/>
                </a:ext>
              </a:extLst>
            </p:cNvPr>
            <p:cNvGrpSpPr>
              <a:grpSpLocks/>
            </p:cNvGrpSpPr>
            <p:nvPr/>
          </p:nvGrpSpPr>
          <p:grpSpPr>
            <a:xfrm>
              <a:off x="629662" y="1683321"/>
              <a:ext cx="1281905" cy="1910162"/>
              <a:chOff x="2834476" y="1683321"/>
              <a:chExt cx="1281905" cy="1910162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A1737CFD-1339-9CC2-5FD3-467849021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34476" y="2391048"/>
                <a:ext cx="870100" cy="680463"/>
              </a:xfrm>
              <a:prstGeom prst="rect">
                <a:avLst/>
              </a:prstGeom>
            </p:spPr>
          </p:pic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A186F4E1-74DC-1991-4799-82B87A73F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9194" y="2913020"/>
                <a:ext cx="870100" cy="680463"/>
              </a:xfrm>
              <a:prstGeom prst="rect">
                <a:avLst/>
              </a:prstGeom>
            </p:spPr>
          </p:pic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318AC7EB-1064-9BA4-0EA2-B50361E78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46281" y="1683321"/>
                <a:ext cx="870100" cy="680463"/>
              </a:xfrm>
              <a:prstGeom prst="rect">
                <a:avLst/>
              </a:prstGeom>
            </p:spPr>
          </p:pic>
        </p:grp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8B3417A6-1A95-E8A8-915E-9140378A8B21}"/>
              </a:ext>
            </a:extLst>
          </p:cNvPr>
          <p:cNvGrpSpPr>
            <a:grpSpLocks/>
          </p:cNvGrpSpPr>
          <p:nvPr/>
        </p:nvGrpSpPr>
        <p:grpSpPr>
          <a:xfrm>
            <a:off x="4604384" y="1735655"/>
            <a:ext cx="1415772" cy="1107878"/>
            <a:chOff x="4257932" y="2094567"/>
            <a:chExt cx="1415772" cy="1107878"/>
          </a:xfrm>
        </p:grpSpPr>
        <p:sp>
          <p:nvSpPr>
            <p:cNvPr id="44" name="TextBox 15">
              <a:extLst>
                <a:ext uri="{FF2B5EF4-FFF2-40B4-BE49-F238E27FC236}">
                  <a16:creationId xmlns:a16="http://schemas.microsoft.com/office/drawing/2014/main" id="{11F7F302-2F98-04CD-54C5-569680BEB9B2}"/>
                </a:ext>
              </a:extLst>
            </p:cNvPr>
            <p:cNvSpPr txBox="1">
              <a:spLocks/>
            </p:cNvSpPr>
            <p:nvPr/>
          </p:nvSpPr>
          <p:spPr>
            <a:xfrm>
              <a:off x="4257932" y="2863891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 dirty="0">
                  <a:latin typeface="+mj-ea"/>
                  <a:ea typeface="+mj-ea"/>
                </a:rPr>
                <a:t>モビール装置</a:t>
              </a:r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24EA7768-A4C5-1C0F-9FE3-BFED71FA491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22932" y="2094567"/>
              <a:ext cx="485775" cy="752476"/>
              <a:chOff x="4722932" y="2094567"/>
              <a:chExt cx="485775" cy="752476"/>
            </a:xfrm>
          </p:grpSpPr>
          <p:pic>
            <p:nvPicPr>
              <p:cNvPr id="8" name="Picture 2" descr="http://www.agc.com/cn/company/img/appearance_icon_display.png">
                <a:extLst>
                  <a:ext uri="{FF2B5EF4-FFF2-40B4-BE49-F238E27FC236}">
                    <a16:creationId xmlns:a16="http://schemas.microsoft.com/office/drawing/2014/main" id="{075EC357-E5F3-B050-98C9-DCECE39D4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2932" y="2094567"/>
                <a:ext cx="485775" cy="752476"/>
              </a:xfrm>
              <a:prstGeom prst="rect">
                <a:avLst/>
              </a:prstGeom>
              <a:solidFill>
                <a:srgbClr val="00B0F0"/>
              </a:solidFill>
            </p:spPr>
          </p:pic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762620B0-7F06-C40B-35B0-23782815DB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33950" y="2734976"/>
                <a:ext cx="64252" cy="64252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2743D24-7B48-A05E-F694-5DFF66D13375}"/>
              </a:ext>
            </a:extLst>
          </p:cNvPr>
          <p:cNvGrpSpPr>
            <a:grpSpLocks/>
          </p:cNvGrpSpPr>
          <p:nvPr/>
        </p:nvGrpSpPr>
        <p:grpSpPr>
          <a:xfrm>
            <a:off x="3303608" y="1735655"/>
            <a:ext cx="1005403" cy="1105103"/>
            <a:chOff x="2989540" y="2094567"/>
            <a:chExt cx="1005403" cy="1105103"/>
          </a:xfrm>
        </p:grpSpPr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AFF60AEB-895E-06DC-8544-4A981D722702}"/>
                </a:ext>
              </a:extLst>
            </p:cNvPr>
            <p:cNvSpPr txBox="1">
              <a:spLocks/>
            </p:cNvSpPr>
            <p:nvPr/>
          </p:nvSpPr>
          <p:spPr>
            <a:xfrm>
              <a:off x="2989540" y="286111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 dirty="0">
                  <a:latin typeface="+mj-ea"/>
                  <a:ea typeface="+mj-ea"/>
                </a:rPr>
                <a:t>モニター</a:t>
              </a: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F6FDBEC4-4F0E-3A23-0B72-509B187B795D}"/>
                </a:ext>
              </a:extLst>
            </p:cNvPr>
            <p:cNvGrpSpPr>
              <a:grpSpLocks/>
            </p:cNvGrpSpPr>
            <p:nvPr/>
          </p:nvGrpSpPr>
          <p:grpSpPr>
            <a:xfrm>
              <a:off x="3011340" y="2094567"/>
              <a:ext cx="964088" cy="788256"/>
              <a:chOff x="3011340" y="2094567"/>
              <a:chExt cx="964088" cy="788256"/>
            </a:xfrm>
          </p:grpSpPr>
          <p:sp>
            <p:nvSpPr>
              <p:cNvPr id="45" name="椭圆 2047">
                <a:extLst>
                  <a:ext uri="{FF2B5EF4-FFF2-40B4-BE49-F238E27FC236}">
                    <a16:creationId xmlns:a16="http://schemas.microsoft.com/office/drawing/2014/main" id="{A59770B4-91F1-9874-BB90-95B8D70A41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1340" y="2094567"/>
                <a:ext cx="964088" cy="788256"/>
              </a:xfrm>
              <a:custGeom>
                <a:avLst/>
                <a:gdLst/>
                <a:ahLst/>
                <a:cxnLst/>
                <a:rect l="l" t="t" r="r" b="b"/>
                <a:pathLst>
                  <a:path w="3956772" h="3673663">
                    <a:moveTo>
                      <a:pt x="383968" y="202757"/>
                    </a:moveTo>
                    <a:cubicBezTo>
                      <a:pt x="300052" y="202757"/>
                      <a:pt x="232025" y="270784"/>
                      <a:pt x="232025" y="354700"/>
                    </a:cubicBezTo>
                    <a:lnTo>
                      <a:pt x="232025" y="2382303"/>
                    </a:lnTo>
                    <a:cubicBezTo>
                      <a:pt x="232025" y="2466219"/>
                      <a:pt x="300052" y="2534246"/>
                      <a:pt x="383968" y="2534246"/>
                    </a:cubicBezTo>
                    <a:lnTo>
                      <a:pt x="3565749" y="2534246"/>
                    </a:lnTo>
                    <a:cubicBezTo>
                      <a:pt x="3649665" y="2534246"/>
                      <a:pt x="3717692" y="2466219"/>
                      <a:pt x="3717692" y="2382303"/>
                    </a:cubicBezTo>
                    <a:lnTo>
                      <a:pt x="3717692" y="354700"/>
                    </a:lnTo>
                    <a:cubicBezTo>
                      <a:pt x="3717692" y="270784"/>
                      <a:pt x="3649665" y="202757"/>
                      <a:pt x="3565749" y="202757"/>
                    </a:cubicBezTo>
                    <a:close/>
                    <a:moveTo>
                      <a:pt x="193227" y="0"/>
                    </a:moveTo>
                    <a:lnTo>
                      <a:pt x="3763545" y="0"/>
                    </a:lnTo>
                    <a:cubicBezTo>
                      <a:pt x="3870261" y="0"/>
                      <a:pt x="3956772" y="86511"/>
                      <a:pt x="3956772" y="193227"/>
                    </a:cubicBezTo>
                    <a:lnTo>
                      <a:pt x="3956772" y="2771738"/>
                    </a:lnTo>
                    <a:cubicBezTo>
                      <a:pt x="3956772" y="2878454"/>
                      <a:pt x="3870261" y="2964965"/>
                      <a:pt x="3763545" y="2964965"/>
                    </a:cubicBezTo>
                    <a:lnTo>
                      <a:pt x="2121897" y="2964965"/>
                    </a:lnTo>
                    <a:cubicBezTo>
                      <a:pt x="2122380" y="2965778"/>
                      <a:pt x="2122402" y="2966620"/>
                      <a:pt x="2122402" y="2967467"/>
                    </a:cubicBezTo>
                    <a:lnTo>
                      <a:pt x="2122402" y="3185995"/>
                    </a:lnTo>
                    <a:cubicBezTo>
                      <a:pt x="2579151" y="3202987"/>
                      <a:pt x="2929109" y="3304908"/>
                      <a:pt x="2929109" y="3427953"/>
                    </a:cubicBezTo>
                    <a:cubicBezTo>
                      <a:pt x="2929109" y="3563655"/>
                      <a:pt x="2503456" y="3673663"/>
                      <a:pt x="1978386" y="3673663"/>
                    </a:cubicBezTo>
                    <a:cubicBezTo>
                      <a:pt x="1453316" y="3673663"/>
                      <a:pt x="1027663" y="3563655"/>
                      <a:pt x="1027663" y="3427953"/>
                    </a:cubicBezTo>
                    <a:cubicBezTo>
                      <a:pt x="1027663" y="3304908"/>
                      <a:pt x="1377621" y="3202987"/>
                      <a:pt x="1834370" y="3185995"/>
                    </a:cubicBezTo>
                    <a:lnTo>
                      <a:pt x="1834370" y="2967467"/>
                    </a:lnTo>
                    <a:lnTo>
                      <a:pt x="1834875" y="2964965"/>
                    </a:lnTo>
                    <a:lnTo>
                      <a:pt x="193227" y="2964965"/>
                    </a:lnTo>
                    <a:cubicBezTo>
                      <a:pt x="86511" y="2964965"/>
                      <a:pt x="0" y="2878454"/>
                      <a:pt x="0" y="2771738"/>
                    </a:cubicBezTo>
                    <a:lnTo>
                      <a:pt x="0" y="193227"/>
                    </a:lnTo>
                    <a:cubicBezTo>
                      <a:pt x="0" y="86511"/>
                      <a:pt x="86511" y="0"/>
                      <a:pt x="1932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01CA051B-0BB6-693B-3878-6EF3C947AE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74243" y="2690810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弧形 47">
                <a:extLst>
                  <a:ext uri="{FF2B5EF4-FFF2-40B4-BE49-F238E27FC236}">
                    <a16:creationId xmlns:a16="http://schemas.microsoft.com/office/drawing/2014/main" id="{8D111701-39A6-E5B8-E014-4F146D8E35EC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3443902" y="2602801"/>
                <a:ext cx="101638" cy="420542"/>
              </a:xfrm>
              <a:prstGeom prst="arc">
                <a:avLst>
                  <a:gd name="adj1" fmla="val 16110115"/>
                  <a:gd name="adj2" fmla="val 5516042"/>
                </a:avLst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: 圓角 50">
                <a:extLst>
                  <a:ext uri="{FF2B5EF4-FFF2-40B4-BE49-F238E27FC236}">
                    <a16:creationId xmlns:a16="http://schemas.microsoft.com/office/drawing/2014/main" id="{FC0E870D-258F-DB38-29B7-0F40AED4F0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38476" y="2124075"/>
                <a:ext cx="912961" cy="555727"/>
              </a:xfrm>
              <a:prstGeom prst="roundRect">
                <a:avLst>
                  <a:gd name="adj" fmla="val 5163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5F695CC7-A991-1905-E345-BCA700E753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0150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F5A37A5D-DB05-6D0E-645E-ACFEA4FA35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3798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38CED74-22B0-8A2B-ECFB-20E98630F9DE}"/>
              </a:ext>
            </a:extLst>
          </p:cNvPr>
          <p:cNvCxnSpPr>
            <a:cxnSpLocks/>
          </p:cNvCxnSpPr>
          <p:nvPr/>
        </p:nvCxnSpPr>
        <p:spPr>
          <a:xfrm flipH="1" flipV="1">
            <a:off x="6810375" y="2174245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9BFDDBFB-D5CE-57C2-BFA7-3E54570559A8}"/>
              </a:ext>
            </a:extLst>
          </p:cNvPr>
          <p:cNvCxnSpPr>
            <a:cxnSpLocks/>
          </p:cNvCxnSpPr>
          <p:nvPr/>
        </p:nvCxnSpPr>
        <p:spPr>
          <a:xfrm flipV="1">
            <a:off x="7671627" y="2182411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圖片 68">
            <a:extLst>
              <a:ext uri="{FF2B5EF4-FFF2-40B4-BE49-F238E27FC236}">
                <a16:creationId xmlns:a16="http://schemas.microsoft.com/office/drawing/2014/main" id="{201D9FF5-D5D2-91A8-2B7D-4AAB7B8B9A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5953" y="2300242"/>
            <a:ext cx="1950340" cy="590819"/>
          </a:xfrm>
          <a:prstGeom prst="rect">
            <a:avLst/>
          </a:prstGeom>
        </p:spPr>
      </p:pic>
      <p:sp>
        <p:nvSpPr>
          <p:cNvPr id="97" name="TextBox 15">
            <a:extLst>
              <a:ext uri="{FF2B5EF4-FFF2-40B4-BE49-F238E27FC236}">
                <a16:creationId xmlns:a16="http://schemas.microsoft.com/office/drawing/2014/main" id="{120356A7-32EA-2A6D-3F2D-37A3CAEE14CC}"/>
              </a:ext>
            </a:extLst>
          </p:cNvPr>
          <p:cNvSpPr txBox="1">
            <a:spLocks/>
          </p:cNvSpPr>
          <p:nvPr/>
        </p:nvSpPr>
        <p:spPr>
          <a:xfrm>
            <a:off x="6782537" y="2466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+mj-ea"/>
                <a:ea typeface="+mj-ea"/>
              </a:rPr>
              <a:t>車載装置</a:t>
            </a: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C8BE378A-DB72-6FCE-B60F-DD8165418134}"/>
              </a:ext>
            </a:extLst>
          </p:cNvPr>
          <p:cNvGrpSpPr>
            <a:grpSpLocks/>
          </p:cNvGrpSpPr>
          <p:nvPr/>
        </p:nvGrpSpPr>
        <p:grpSpPr>
          <a:xfrm>
            <a:off x="6604824" y="1553156"/>
            <a:ext cx="1577152" cy="614072"/>
            <a:chOff x="6604824" y="1912068"/>
            <a:chExt cx="1577152" cy="614072"/>
          </a:xfrm>
        </p:grpSpPr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C95CA99F-4D3B-C32F-4693-B9E9079B7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4824" y="1912068"/>
              <a:ext cx="1577152" cy="601313"/>
            </a:xfrm>
            <a:prstGeom prst="roundRect">
              <a:avLst>
                <a:gd name="adj" fmla="val 7163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9" name="弧形 98">
              <a:extLst>
                <a:ext uri="{FF2B5EF4-FFF2-40B4-BE49-F238E27FC236}">
                  <a16:creationId xmlns:a16="http://schemas.microsoft.com/office/drawing/2014/main" id="{A5BFCA90-3D83-3491-F04E-56C08BE6CF1D}"/>
                </a:ext>
              </a:extLst>
            </p:cNvPr>
            <p:cNvSpPr>
              <a:spLocks/>
            </p:cNvSpPr>
            <p:nvPr/>
          </p:nvSpPr>
          <p:spPr>
            <a:xfrm rot="1860902">
              <a:off x="7379029" y="2060948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弧形 99">
              <a:extLst>
                <a:ext uri="{FF2B5EF4-FFF2-40B4-BE49-F238E27FC236}">
                  <a16:creationId xmlns:a16="http://schemas.microsoft.com/office/drawing/2014/main" id="{BCF32633-A417-B986-235A-33C79954E719}"/>
                </a:ext>
              </a:extLst>
            </p:cNvPr>
            <p:cNvSpPr>
              <a:spLocks/>
            </p:cNvSpPr>
            <p:nvPr/>
          </p:nvSpPr>
          <p:spPr>
            <a:xfrm rot="12856134">
              <a:off x="7422147" y="2028655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9EF4CEE-AD85-CB63-9F8C-BB11B3E4789D}"/>
                </a:ext>
              </a:extLst>
            </p:cNvPr>
            <p:cNvSpPr>
              <a:spLocks/>
            </p:cNvSpPr>
            <p:nvPr/>
          </p:nvSpPr>
          <p:spPr>
            <a:xfrm rot="21323150">
              <a:off x="7480246" y="2168034"/>
              <a:ext cx="313927" cy="318141"/>
            </a:xfrm>
            <a:custGeom>
              <a:avLst/>
              <a:gdLst>
                <a:gd name="connsiteX0" fmla="*/ 0 w 275759"/>
                <a:gd name="connsiteY0" fmla="*/ 0 h 296929"/>
                <a:gd name="connsiteX1" fmla="*/ 275759 w 275759"/>
                <a:gd name="connsiteY1" fmla="*/ 0 h 296929"/>
                <a:gd name="connsiteX2" fmla="*/ 275759 w 275759"/>
                <a:gd name="connsiteY2" fmla="*/ 296929 h 296929"/>
                <a:gd name="connsiteX3" fmla="*/ 0 w 275759"/>
                <a:gd name="connsiteY3" fmla="*/ 296929 h 296929"/>
                <a:gd name="connsiteX4" fmla="*/ 0 w 275759"/>
                <a:gd name="connsiteY4" fmla="*/ 0 h 296929"/>
                <a:gd name="connsiteX0" fmla="*/ 0 w 275759"/>
                <a:gd name="connsiteY0" fmla="*/ 1341 h 298270"/>
                <a:gd name="connsiteX1" fmla="*/ 259144 w 275759"/>
                <a:gd name="connsiteY1" fmla="*/ 0 h 298270"/>
                <a:gd name="connsiteX2" fmla="*/ 275759 w 275759"/>
                <a:gd name="connsiteY2" fmla="*/ 298270 h 298270"/>
                <a:gd name="connsiteX3" fmla="*/ 0 w 275759"/>
                <a:gd name="connsiteY3" fmla="*/ 298270 h 298270"/>
                <a:gd name="connsiteX4" fmla="*/ 0 w 275759"/>
                <a:gd name="connsiteY4" fmla="*/ 1341 h 298270"/>
                <a:gd name="connsiteX0" fmla="*/ 0 w 313927"/>
                <a:gd name="connsiteY0" fmla="*/ 1341 h 298962"/>
                <a:gd name="connsiteX1" fmla="*/ 259144 w 313927"/>
                <a:gd name="connsiteY1" fmla="*/ 0 h 298962"/>
                <a:gd name="connsiteX2" fmla="*/ 313927 w 313927"/>
                <a:gd name="connsiteY2" fmla="*/ 298962 h 298962"/>
                <a:gd name="connsiteX3" fmla="*/ 0 w 313927"/>
                <a:gd name="connsiteY3" fmla="*/ 298270 h 298962"/>
                <a:gd name="connsiteX4" fmla="*/ 0 w 313927"/>
                <a:gd name="connsiteY4" fmla="*/ 1341 h 298962"/>
                <a:gd name="connsiteX0" fmla="*/ 0 w 313927"/>
                <a:gd name="connsiteY0" fmla="*/ 1341 h 308806"/>
                <a:gd name="connsiteX1" fmla="*/ 259144 w 313927"/>
                <a:gd name="connsiteY1" fmla="*/ 0 h 308806"/>
                <a:gd name="connsiteX2" fmla="*/ 313927 w 313927"/>
                <a:gd name="connsiteY2" fmla="*/ 298962 h 308806"/>
                <a:gd name="connsiteX3" fmla="*/ 130544 w 313927"/>
                <a:gd name="connsiteY3" fmla="*/ 308806 h 308806"/>
                <a:gd name="connsiteX4" fmla="*/ 0 w 313927"/>
                <a:gd name="connsiteY4" fmla="*/ 1341 h 308806"/>
                <a:gd name="connsiteX0" fmla="*/ 0 w 313927"/>
                <a:gd name="connsiteY0" fmla="*/ 1341 h 318141"/>
                <a:gd name="connsiteX1" fmla="*/ 259144 w 313927"/>
                <a:gd name="connsiteY1" fmla="*/ 0 h 318141"/>
                <a:gd name="connsiteX2" fmla="*/ 313927 w 313927"/>
                <a:gd name="connsiteY2" fmla="*/ 298962 h 318141"/>
                <a:gd name="connsiteX3" fmla="*/ 39009 w 313927"/>
                <a:gd name="connsiteY3" fmla="*/ 318141 h 318141"/>
                <a:gd name="connsiteX4" fmla="*/ 0 w 313927"/>
                <a:gd name="connsiteY4" fmla="*/ 1341 h 31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27" h="318141">
                  <a:moveTo>
                    <a:pt x="0" y="1341"/>
                  </a:moveTo>
                  <a:lnTo>
                    <a:pt x="259144" y="0"/>
                  </a:lnTo>
                  <a:lnTo>
                    <a:pt x="313927" y="298962"/>
                  </a:lnTo>
                  <a:lnTo>
                    <a:pt x="39009" y="318141"/>
                  </a:lnTo>
                  <a:lnTo>
                    <a:pt x="0" y="134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tint val="66000"/>
                    <a:satMod val="160000"/>
                    <a:alpha val="60000"/>
                  </a:srgbClr>
                </a:gs>
                <a:gs pos="50000">
                  <a:srgbClr val="00B0F0">
                    <a:tint val="44500"/>
                    <a:satMod val="160000"/>
                    <a:alpha val="50000"/>
                  </a:srgbClr>
                </a:gs>
                <a:gs pos="100000">
                  <a:srgbClr val="00B0F0">
                    <a:tint val="23500"/>
                    <a:satMod val="160000"/>
                    <a:alpha val="4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FE89203-ECAD-DC92-BEEF-A2443151CD69}"/>
              </a:ext>
            </a:extLst>
          </p:cNvPr>
          <p:cNvGrpSpPr>
            <a:grpSpLocks/>
          </p:cNvGrpSpPr>
          <p:nvPr/>
        </p:nvGrpSpPr>
        <p:grpSpPr>
          <a:xfrm>
            <a:off x="4306568" y="3119009"/>
            <a:ext cx="768009" cy="834648"/>
            <a:chOff x="3217710" y="3528342"/>
            <a:chExt cx="768009" cy="834648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193859ED-7119-F299-215E-142FFA8F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7710" y="3528342"/>
              <a:ext cx="768009" cy="834648"/>
            </a:xfrm>
            <a:prstGeom prst="rect">
              <a:avLst/>
            </a:prstGeom>
          </p:spPr>
        </p:pic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7A70FC92-C9E0-47B1-C559-98C5A8D470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3290053" y="3578433"/>
              <a:ext cx="551333" cy="468668"/>
              <a:chOff x="3347209" y="3583196"/>
              <a:chExt cx="448602" cy="381340"/>
            </a:xfrm>
          </p:grpSpPr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04F935B0-5F9C-02CA-E794-C9CB34AC0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7209" y="3583196"/>
                <a:ext cx="448602" cy="348285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TW" altLang="en-US" sz="19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rPr>
                  <a:t>判断</a:t>
                </a:r>
                <a:endParaRPr lang="zh-CN" altLang="en-US" sz="1900" b="1" dirty="0">
                  <a:solidFill>
                    <a:schemeClr val="bg1"/>
                  </a:solidFill>
                  <a:latin typeface="Arial Black" panose="020B0A0402010202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22433BBE-7A85-089E-8085-DCF34B0494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2023" y="3862263"/>
                <a:ext cx="206713" cy="102273"/>
              </a:xfrm>
              <a:custGeom>
                <a:avLst/>
                <a:gdLst>
                  <a:gd name="T0" fmla="*/ 210 w 327"/>
                  <a:gd name="T1" fmla="*/ 16 h 123"/>
                  <a:gd name="T2" fmla="*/ 327 w 327"/>
                  <a:gd name="T3" fmla="*/ 99 h 123"/>
                  <a:gd name="T4" fmla="*/ 96 w 327"/>
                  <a:gd name="T5" fmla="*/ 62 h 123"/>
                  <a:gd name="T6" fmla="*/ 210 w 327"/>
                  <a:gd name="T7" fmla="*/ 1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7" h="123">
                    <a:moveTo>
                      <a:pt x="210" y="16"/>
                    </a:moveTo>
                    <a:cubicBezTo>
                      <a:pt x="210" y="16"/>
                      <a:pt x="265" y="86"/>
                      <a:pt x="327" y="99"/>
                    </a:cubicBezTo>
                    <a:cubicBezTo>
                      <a:pt x="327" y="99"/>
                      <a:pt x="192" y="123"/>
                      <a:pt x="96" y="62"/>
                    </a:cubicBezTo>
                    <a:cubicBezTo>
                      <a:pt x="0" y="0"/>
                      <a:pt x="210" y="16"/>
                      <a:pt x="210" y="16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5" name="手繪多邊形: 圖案 64">
                <a:extLst>
                  <a:ext uri="{FF2B5EF4-FFF2-40B4-BE49-F238E27FC236}">
                    <a16:creationId xmlns:a16="http://schemas.microsoft.com/office/drawing/2014/main" id="{5730C1EA-E9F3-EA97-FBDE-5BC59CC0F9E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16981" y="3917340"/>
                <a:ext cx="142179" cy="39300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199" h="56166">
                    <a:moveTo>
                      <a:pt x="0" y="0"/>
                    </a:moveTo>
                    <a:cubicBezTo>
                      <a:pt x="23548" y="20108"/>
                      <a:pt x="48682" y="41010"/>
                      <a:pt x="82548" y="50006"/>
                    </a:cubicBezTo>
                    <a:cubicBezTo>
                      <a:pt x="116415" y="59002"/>
                      <a:pt x="179386" y="56091"/>
                      <a:pt x="203199" y="53974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手繪多邊形: 圖案 65">
                <a:extLst>
                  <a:ext uri="{FF2B5EF4-FFF2-40B4-BE49-F238E27FC236}">
                    <a16:creationId xmlns:a16="http://schemas.microsoft.com/office/drawing/2014/main" id="{819A12B1-B655-1AF8-2890-5993A4BDBB38}"/>
                  </a:ext>
                </a:extLst>
              </p:cNvPr>
              <p:cNvSpPr>
                <a:spLocks/>
              </p:cNvSpPr>
              <p:nvPr/>
            </p:nvSpPr>
            <p:spPr>
              <a:xfrm rot="1469582">
                <a:off x="3704476" y="3895579"/>
                <a:ext cx="79417" cy="28137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  <a:gd name="connsiteX0" fmla="*/ 1 w 199848"/>
                  <a:gd name="connsiteY0" fmla="*/ 0 h 43993"/>
                  <a:gd name="connsiteX1" fmla="*/ 79197 w 199848"/>
                  <a:gd name="connsiteY1" fmla="*/ 38469 h 43993"/>
                  <a:gd name="connsiteX2" fmla="*/ 199848 w 199848"/>
                  <a:gd name="connsiteY2" fmla="*/ 42437 h 43993"/>
                  <a:gd name="connsiteX0" fmla="*/ 0 w 199847"/>
                  <a:gd name="connsiteY0" fmla="*/ 0 h 42792"/>
                  <a:gd name="connsiteX1" fmla="*/ 87712 w 199847"/>
                  <a:gd name="connsiteY1" fmla="*/ 29752 h 42792"/>
                  <a:gd name="connsiteX2" fmla="*/ 199847 w 199847"/>
                  <a:gd name="connsiteY2" fmla="*/ 42437 h 42792"/>
                  <a:gd name="connsiteX0" fmla="*/ 0 w 160162"/>
                  <a:gd name="connsiteY0" fmla="*/ 0 h 36039"/>
                  <a:gd name="connsiteX1" fmla="*/ 87712 w 160162"/>
                  <a:gd name="connsiteY1" fmla="*/ 29752 h 36039"/>
                  <a:gd name="connsiteX2" fmla="*/ 160163 w 160162"/>
                  <a:gd name="connsiteY2" fmla="*/ 35159 h 3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62" h="36039">
                    <a:moveTo>
                      <a:pt x="0" y="0"/>
                    </a:moveTo>
                    <a:cubicBezTo>
                      <a:pt x="23548" y="20108"/>
                      <a:pt x="61018" y="23892"/>
                      <a:pt x="87712" y="29752"/>
                    </a:cubicBezTo>
                    <a:cubicBezTo>
                      <a:pt x="114406" y="35612"/>
                      <a:pt x="136350" y="37276"/>
                      <a:pt x="160163" y="35159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72" name="TextBox 15">
            <a:extLst>
              <a:ext uri="{FF2B5EF4-FFF2-40B4-BE49-F238E27FC236}">
                <a16:creationId xmlns:a16="http://schemas.microsoft.com/office/drawing/2014/main" id="{4DC79BB8-2067-82C8-3983-B0828714699D}"/>
              </a:ext>
            </a:extLst>
          </p:cNvPr>
          <p:cNvSpPr txBox="1">
            <a:spLocks/>
          </p:cNvSpPr>
          <p:nvPr/>
        </p:nvSpPr>
        <p:spPr>
          <a:xfrm>
            <a:off x="3449445" y="3144441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経験</a:t>
            </a:r>
            <a:endParaRPr lang="ja-JP" altLang="en-US" sz="20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BE5388A3-1D75-C2BA-107F-65C3E2AA1B21}"/>
              </a:ext>
            </a:extLst>
          </p:cNvPr>
          <p:cNvGrpSpPr>
            <a:grpSpLocks/>
          </p:cNvGrpSpPr>
          <p:nvPr/>
        </p:nvGrpSpPr>
        <p:grpSpPr>
          <a:xfrm>
            <a:off x="1044705" y="3138843"/>
            <a:ext cx="1240887" cy="1240887"/>
            <a:chOff x="958516" y="3218733"/>
            <a:chExt cx="1417162" cy="1417162"/>
          </a:xfrm>
        </p:grpSpPr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044A6738-5E2E-1C1F-9B37-DB97E8623635}"/>
                </a:ext>
              </a:extLst>
            </p:cNvPr>
            <p:cNvSpPr>
              <a:spLocks/>
            </p:cNvSpPr>
            <p:nvPr/>
          </p:nvSpPr>
          <p:spPr>
            <a:xfrm>
              <a:off x="958516" y="3218733"/>
              <a:ext cx="1417162" cy="141716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676F4962-2A1C-662D-AA3B-77FB6A94C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1035495" y="3305597"/>
              <a:ext cx="1286620" cy="1261981"/>
            </a:xfrm>
            <a:prstGeom prst="rect">
              <a:avLst/>
            </a:prstGeom>
          </p:spPr>
        </p:pic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833F5B1D-DA54-C073-D1B7-22170CA0B21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67529" y="3494135"/>
              <a:ext cx="971104" cy="938822"/>
              <a:chOff x="976091" y="2357584"/>
              <a:chExt cx="1113636" cy="1076616"/>
            </a:xfrm>
          </p:grpSpPr>
          <p:sp>
            <p:nvSpPr>
              <p:cNvPr id="76" name="手繪多邊形: 圖案 75">
                <a:extLst>
                  <a:ext uri="{FF2B5EF4-FFF2-40B4-BE49-F238E27FC236}">
                    <a16:creationId xmlns:a16="http://schemas.microsoft.com/office/drawing/2014/main" id="{C5F3C6A6-14D0-4FC3-6A6F-4C972F62B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091" y="3025824"/>
                <a:ext cx="1113636" cy="390097"/>
              </a:xfrm>
              <a:custGeom>
                <a:avLst/>
                <a:gdLst>
                  <a:gd name="connsiteX0" fmla="*/ 0 w 1113636"/>
                  <a:gd name="connsiteY0" fmla="*/ 0 h 390097"/>
                  <a:gd name="connsiteX1" fmla="*/ 1113636 w 1113636"/>
                  <a:gd name="connsiteY1" fmla="*/ 0 h 390097"/>
                  <a:gd name="connsiteX2" fmla="*/ 1084384 w 1113636"/>
                  <a:gd name="connsiteY2" fmla="*/ 82972 h 390097"/>
                  <a:gd name="connsiteX3" fmla="*/ 556818 w 1113636"/>
                  <a:gd name="connsiteY3" fmla="*/ 390097 h 390097"/>
                  <a:gd name="connsiteX4" fmla="*/ 29252 w 1113636"/>
                  <a:gd name="connsiteY4" fmla="*/ 82972 h 39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3636" h="390097">
                    <a:moveTo>
                      <a:pt x="0" y="0"/>
                    </a:moveTo>
                    <a:lnTo>
                      <a:pt x="1113636" y="0"/>
                    </a:lnTo>
                    <a:lnTo>
                      <a:pt x="1084384" y="82972"/>
                    </a:lnTo>
                    <a:cubicBezTo>
                      <a:pt x="997578" y="263607"/>
                      <a:pt x="794283" y="390097"/>
                      <a:pt x="556818" y="390097"/>
                    </a:cubicBezTo>
                    <a:cubicBezTo>
                      <a:pt x="319353" y="390097"/>
                      <a:pt x="116058" y="263607"/>
                      <a:pt x="29252" y="82972"/>
                    </a:cubicBez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278E802-6715-9CF4-3021-651D294A52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9919" y="2950347"/>
                <a:ext cx="1008027" cy="4838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Data</a:t>
                </a:r>
                <a:endParaRPr lang="zh-CN" altLang="en-US" sz="1600" b="1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grpSp>
            <p:nvGrpSpPr>
              <p:cNvPr id="78" name="组合 10">
                <a:extLst>
                  <a:ext uri="{FF2B5EF4-FFF2-40B4-BE49-F238E27FC236}">
                    <a16:creationId xmlns:a16="http://schemas.microsoft.com/office/drawing/2014/main" id="{8193D71F-BFA7-EF0D-F5E4-3F2C0414ADF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036831" y="2357584"/>
                <a:ext cx="460946" cy="593988"/>
                <a:chOff x="6842125" y="2565571"/>
                <a:chExt cx="544513" cy="701676"/>
              </a:xfrm>
              <a:solidFill>
                <a:srgbClr val="003C7F"/>
              </a:solidFill>
            </p:grpSpPr>
            <p:sp>
              <p:nvSpPr>
                <p:cNvPr id="80" name="Freeform 72">
                  <a:extLst>
                    <a:ext uri="{FF2B5EF4-FFF2-40B4-BE49-F238E27FC236}">
                      <a16:creationId xmlns:a16="http://schemas.microsoft.com/office/drawing/2014/main" id="{6FA33F39-6492-8122-E923-D5B667E8A3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8000" y="3186284"/>
                  <a:ext cx="104775" cy="80963"/>
                </a:xfrm>
                <a:custGeom>
                  <a:avLst/>
                  <a:gdLst>
                    <a:gd name="T0" fmla="*/ 27 w 46"/>
                    <a:gd name="T1" fmla="*/ 0 h 36"/>
                    <a:gd name="T2" fmla="*/ 21 w 46"/>
                    <a:gd name="T3" fmla="*/ 0 h 36"/>
                    <a:gd name="T4" fmla="*/ 0 w 46"/>
                    <a:gd name="T5" fmla="*/ 14 h 36"/>
                    <a:gd name="T6" fmla="*/ 0 w 46"/>
                    <a:gd name="T7" fmla="*/ 20 h 36"/>
                    <a:gd name="T8" fmla="*/ 21 w 46"/>
                    <a:gd name="T9" fmla="*/ 36 h 36"/>
                    <a:gd name="T10" fmla="*/ 27 w 46"/>
                    <a:gd name="T11" fmla="*/ 36 h 36"/>
                    <a:gd name="T12" fmla="*/ 46 w 46"/>
                    <a:gd name="T13" fmla="*/ 20 h 36"/>
                    <a:gd name="T14" fmla="*/ 46 w 46"/>
                    <a:gd name="T15" fmla="*/ 14 h 36"/>
                    <a:gd name="T16" fmla="*/ 27 w 46"/>
                    <a:gd name="T1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36">
                      <a:moveTo>
                        <a:pt x="27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1" y="0"/>
                        <a:pt x="0" y="4"/>
                        <a:pt x="0" y="1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9"/>
                        <a:pt x="11" y="36"/>
                        <a:pt x="21" y="36"/>
                      </a:cubicBezTo>
                      <a:cubicBezTo>
                        <a:pt x="27" y="36"/>
                        <a:pt x="27" y="36"/>
                        <a:pt x="27" y="36"/>
                      </a:cubicBezTo>
                      <a:cubicBezTo>
                        <a:pt x="36" y="36"/>
                        <a:pt x="46" y="29"/>
                        <a:pt x="46" y="20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4"/>
                        <a:pt x="36" y="0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73">
                  <a:extLst>
                    <a:ext uri="{FF2B5EF4-FFF2-40B4-BE49-F238E27FC236}">
                      <a16:creationId xmlns:a16="http://schemas.microsoft.com/office/drawing/2014/main" id="{C795CAE8-9BFF-B227-1402-2D10B9731D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9125" y="3091034"/>
                  <a:ext cx="96838" cy="176213"/>
                </a:xfrm>
                <a:custGeom>
                  <a:avLst/>
                  <a:gdLst>
                    <a:gd name="T0" fmla="*/ 23 w 43"/>
                    <a:gd name="T1" fmla="*/ 0 h 78"/>
                    <a:gd name="T2" fmla="*/ 17 w 43"/>
                    <a:gd name="T3" fmla="*/ 0 h 78"/>
                    <a:gd name="T4" fmla="*/ 0 w 43"/>
                    <a:gd name="T5" fmla="*/ 14 h 78"/>
                    <a:gd name="T6" fmla="*/ 0 w 43"/>
                    <a:gd name="T7" fmla="*/ 62 h 78"/>
                    <a:gd name="T8" fmla="*/ 17 w 43"/>
                    <a:gd name="T9" fmla="*/ 78 h 78"/>
                    <a:gd name="T10" fmla="*/ 23 w 43"/>
                    <a:gd name="T11" fmla="*/ 78 h 78"/>
                    <a:gd name="T12" fmla="*/ 43 w 43"/>
                    <a:gd name="T13" fmla="*/ 62 h 78"/>
                    <a:gd name="T14" fmla="*/ 43 w 43"/>
                    <a:gd name="T15" fmla="*/ 14 h 78"/>
                    <a:gd name="T16" fmla="*/ 23 w 43"/>
                    <a:gd name="T17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78">
                      <a:moveTo>
                        <a:pt x="23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5"/>
                        <a:pt x="0" y="14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71"/>
                        <a:pt x="7" y="78"/>
                        <a:pt x="17" y="78"/>
                      </a:cubicBezTo>
                      <a:cubicBezTo>
                        <a:pt x="23" y="78"/>
                        <a:pt x="23" y="78"/>
                        <a:pt x="23" y="78"/>
                      </a:cubicBezTo>
                      <a:cubicBezTo>
                        <a:pt x="33" y="78"/>
                        <a:pt x="43" y="71"/>
                        <a:pt x="43" y="62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5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74">
                  <a:extLst>
                    <a:ext uri="{FF2B5EF4-FFF2-40B4-BE49-F238E27FC236}">
                      <a16:creationId xmlns:a16="http://schemas.microsoft.com/office/drawing/2014/main" id="{13A4FD92-65CB-135D-8245-EF695740A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1838" y="3010071"/>
                  <a:ext cx="87313" cy="257175"/>
                </a:xfrm>
                <a:custGeom>
                  <a:avLst/>
                  <a:gdLst>
                    <a:gd name="T0" fmla="*/ 23 w 39"/>
                    <a:gd name="T1" fmla="*/ 0 h 114"/>
                    <a:gd name="T2" fmla="*/ 19 w 39"/>
                    <a:gd name="T3" fmla="*/ 0 h 114"/>
                    <a:gd name="T4" fmla="*/ 0 w 39"/>
                    <a:gd name="T5" fmla="*/ 20 h 114"/>
                    <a:gd name="T6" fmla="*/ 0 w 39"/>
                    <a:gd name="T7" fmla="*/ 97 h 114"/>
                    <a:gd name="T8" fmla="*/ 19 w 39"/>
                    <a:gd name="T9" fmla="*/ 114 h 114"/>
                    <a:gd name="T10" fmla="*/ 23 w 39"/>
                    <a:gd name="T11" fmla="*/ 114 h 114"/>
                    <a:gd name="T12" fmla="*/ 39 w 39"/>
                    <a:gd name="T13" fmla="*/ 97 h 114"/>
                    <a:gd name="T14" fmla="*/ 39 w 39"/>
                    <a:gd name="T15" fmla="*/ 20 h 114"/>
                    <a:gd name="T16" fmla="*/ 23 w 39"/>
                    <a:gd name="T1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14">
                      <a:moveTo>
                        <a:pt x="23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10"/>
                        <a:pt x="0" y="20"/>
                      </a:cubicBez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0" y="107"/>
                        <a:pt x="9" y="114"/>
                        <a:pt x="19" y="114"/>
                      </a:cubicBezTo>
                      <a:cubicBezTo>
                        <a:pt x="23" y="114"/>
                        <a:pt x="23" y="114"/>
                        <a:pt x="23" y="114"/>
                      </a:cubicBezTo>
                      <a:cubicBezTo>
                        <a:pt x="33" y="114"/>
                        <a:pt x="39" y="107"/>
                        <a:pt x="39" y="97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10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75">
                  <a:extLst>
                    <a:ext uri="{FF2B5EF4-FFF2-40B4-BE49-F238E27FC236}">
                      <a16:creationId xmlns:a16="http://schemas.microsoft.com/office/drawing/2014/main" id="{258EFBD4-F3D4-E9A4-F004-5BDF3DBC8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85025" y="2921171"/>
                  <a:ext cx="88900" cy="346075"/>
                </a:xfrm>
                <a:custGeom>
                  <a:avLst/>
                  <a:gdLst>
                    <a:gd name="T0" fmla="*/ 39 w 39"/>
                    <a:gd name="T1" fmla="*/ 18 h 153"/>
                    <a:gd name="T2" fmla="*/ 22 w 39"/>
                    <a:gd name="T3" fmla="*/ 0 h 153"/>
                    <a:gd name="T4" fmla="*/ 18 w 39"/>
                    <a:gd name="T5" fmla="*/ 0 h 153"/>
                    <a:gd name="T6" fmla="*/ 0 w 39"/>
                    <a:gd name="T7" fmla="*/ 18 h 153"/>
                    <a:gd name="T8" fmla="*/ 0 w 39"/>
                    <a:gd name="T9" fmla="*/ 135 h 153"/>
                    <a:gd name="T10" fmla="*/ 18 w 39"/>
                    <a:gd name="T11" fmla="*/ 153 h 153"/>
                    <a:gd name="T12" fmla="*/ 22 w 39"/>
                    <a:gd name="T13" fmla="*/ 153 h 153"/>
                    <a:gd name="T14" fmla="*/ 39 w 39"/>
                    <a:gd name="T15" fmla="*/ 135 h 153"/>
                    <a:gd name="T16" fmla="*/ 39 w 39"/>
                    <a:gd name="T17" fmla="*/ 18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53">
                      <a:moveTo>
                        <a:pt x="39" y="18"/>
                      </a:moveTo>
                      <a:cubicBezTo>
                        <a:pt x="39" y="8"/>
                        <a:pt x="31" y="0"/>
                        <a:pt x="2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5"/>
                        <a:pt x="8" y="153"/>
                        <a:pt x="18" y="153"/>
                      </a:cubicBezTo>
                      <a:cubicBezTo>
                        <a:pt x="22" y="153"/>
                        <a:pt x="22" y="153"/>
                        <a:pt x="22" y="153"/>
                      </a:cubicBezTo>
                      <a:cubicBezTo>
                        <a:pt x="31" y="153"/>
                        <a:pt x="39" y="145"/>
                        <a:pt x="39" y="135"/>
                      </a:cubicBezTo>
                      <a:lnTo>
                        <a:pt x="39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76">
                  <a:extLst>
                    <a:ext uri="{FF2B5EF4-FFF2-40B4-BE49-F238E27FC236}">
                      <a16:creationId xmlns:a16="http://schemas.microsoft.com/office/drawing/2014/main" id="{0DC0F50F-311B-5BBA-973F-56DC948AD1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97738" y="2827509"/>
                  <a:ext cx="88900" cy="439738"/>
                </a:xfrm>
                <a:custGeom>
                  <a:avLst/>
                  <a:gdLst>
                    <a:gd name="T0" fmla="*/ 21 w 39"/>
                    <a:gd name="T1" fmla="*/ 0 h 195"/>
                    <a:gd name="T2" fmla="*/ 17 w 39"/>
                    <a:gd name="T3" fmla="*/ 0 h 195"/>
                    <a:gd name="T4" fmla="*/ 0 w 39"/>
                    <a:gd name="T5" fmla="*/ 18 h 195"/>
                    <a:gd name="T6" fmla="*/ 0 w 39"/>
                    <a:gd name="T7" fmla="*/ 177 h 195"/>
                    <a:gd name="T8" fmla="*/ 17 w 39"/>
                    <a:gd name="T9" fmla="*/ 195 h 195"/>
                    <a:gd name="T10" fmla="*/ 21 w 39"/>
                    <a:gd name="T11" fmla="*/ 195 h 195"/>
                    <a:gd name="T12" fmla="*/ 39 w 39"/>
                    <a:gd name="T13" fmla="*/ 177 h 195"/>
                    <a:gd name="T14" fmla="*/ 39 w 39"/>
                    <a:gd name="T15" fmla="*/ 18 h 195"/>
                    <a:gd name="T16" fmla="*/ 21 w 39"/>
                    <a:gd name="T17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95">
                      <a:moveTo>
                        <a:pt x="21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9"/>
                        <a:pt x="0" y="18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187"/>
                        <a:pt x="7" y="195"/>
                        <a:pt x="17" y="195"/>
                      </a:cubicBezTo>
                      <a:cubicBezTo>
                        <a:pt x="21" y="195"/>
                        <a:pt x="21" y="195"/>
                        <a:pt x="21" y="195"/>
                      </a:cubicBezTo>
                      <a:cubicBezTo>
                        <a:pt x="30" y="195"/>
                        <a:pt x="39" y="187"/>
                        <a:pt x="39" y="177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9"/>
                        <a:pt x="30" y="0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77">
                  <a:extLst>
                    <a:ext uri="{FF2B5EF4-FFF2-40B4-BE49-F238E27FC236}">
                      <a16:creationId xmlns:a16="http://schemas.microsoft.com/office/drawing/2014/main" id="{4C9091C5-BA3A-95B2-35B2-CA0D165943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42125" y="2565571"/>
                  <a:ext cx="544513" cy="473075"/>
                </a:xfrm>
                <a:custGeom>
                  <a:avLst/>
                  <a:gdLst>
                    <a:gd name="T0" fmla="*/ 238 w 241"/>
                    <a:gd name="T1" fmla="*/ 9 h 210"/>
                    <a:gd name="T2" fmla="*/ 221 w 241"/>
                    <a:gd name="T3" fmla="*/ 2 h 210"/>
                    <a:gd name="T4" fmla="*/ 160 w 241"/>
                    <a:gd name="T5" fmla="*/ 26 h 210"/>
                    <a:gd name="T6" fmla="*/ 152 w 241"/>
                    <a:gd name="T7" fmla="*/ 44 h 210"/>
                    <a:gd name="T8" fmla="*/ 165 w 241"/>
                    <a:gd name="T9" fmla="*/ 53 h 210"/>
                    <a:gd name="T10" fmla="*/ 170 w 241"/>
                    <a:gd name="T11" fmla="*/ 52 h 210"/>
                    <a:gd name="T12" fmla="*/ 193 w 241"/>
                    <a:gd name="T13" fmla="*/ 43 h 210"/>
                    <a:gd name="T14" fmla="*/ 11 w 241"/>
                    <a:gd name="T15" fmla="*/ 183 h 210"/>
                    <a:gd name="T16" fmla="*/ 3 w 241"/>
                    <a:gd name="T17" fmla="*/ 201 h 210"/>
                    <a:gd name="T18" fmla="*/ 16 w 241"/>
                    <a:gd name="T19" fmla="*/ 210 h 210"/>
                    <a:gd name="T20" fmla="*/ 21 w 241"/>
                    <a:gd name="T21" fmla="*/ 209 h 210"/>
                    <a:gd name="T22" fmla="*/ 209 w 241"/>
                    <a:gd name="T23" fmla="*/ 70 h 210"/>
                    <a:gd name="T24" fmla="*/ 209 w 241"/>
                    <a:gd name="T25" fmla="*/ 83 h 210"/>
                    <a:gd name="T26" fmla="*/ 225 w 241"/>
                    <a:gd name="T27" fmla="*/ 97 h 210"/>
                    <a:gd name="T28" fmla="*/ 241 w 241"/>
                    <a:gd name="T29" fmla="*/ 83 h 210"/>
                    <a:gd name="T30" fmla="*/ 241 w 241"/>
                    <a:gd name="T31" fmla="*/ 18 h 210"/>
                    <a:gd name="T32" fmla="*/ 241 w 241"/>
                    <a:gd name="T33" fmla="*/ 18 h 210"/>
                    <a:gd name="T34" fmla="*/ 238 w 241"/>
                    <a:gd name="T35" fmla="*/ 9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41" h="210">
                      <a:moveTo>
                        <a:pt x="238" y="9"/>
                      </a:moveTo>
                      <a:cubicBezTo>
                        <a:pt x="235" y="3"/>
                        <a:pt x="228" y="0"/>
                        <a:pt x="221" y="2"/>
                      </a:cubicBezTo>
                      <a:cubicBezTo>
                        <a:pt x="160" y="26"/>
                        <a:pt x="160" y="26"/>
                        <a:pt x="160" y="26"/>
                      </a:cubicBezTo>
                      <a:cubicBezTo>
                        <a:pt x="153" y="28"/>
                        <a:pt x="149" y="37"/>
                        <a:pt x="152" y="44"/>
                      </a:cubicBezTo>
                      <a:cubicBezTo>
                        <a:pt x="154" y="49"/>
                        <a:pt x="160" y="53"/>
                        <a:pt x="165" y="53"/>
                      </a:cubicBezTo>
                      <a:cubicBezTo>
                        <a:pt x="167" y="53"/>
                        <a:pt x="169" y="52"/>
                        <a:pt x="170" y="52"/>
                      </a:cubicBezTo>
                      <a:cubicBezTo>
                        <a:pt x="193" y="43"/>
                        <a:pt x="193" y="43"/>
                        <a:pt x="193" y="43"/>
                      </a:cubicBezTo>
                      <a:cubicBezTo>
                        <a:pt x="122" y="141"/>
                        <a:pt x="12" y="182"/>
                        <a:pt x="11" y="183"/>
                      </a:cubicBezTo>
                      <a:cubicBezTo>
                        <a:pt x="4" y="185"/>
                        <a:pt x="0" y="193"/>
                        <a:pt x="3" y="201"/>
                      </a:cubicBezTo>
                      <a:cubicBezTo>
                        <a:pt x="5" y="206"/>
                        <a:pt x="10" y="210"/>
                        <a:pt x="16" y="210"/>
                      </a:cubicBezTo>
                      <a:cubicBezTo>
                        <a:pt x="18" y="210"/>
                        <a:pt x="20" y="209"/>
                        <a:pt x="21" y="209"/>
                      </a:cubicBezTo>
                      <a:cubicBezTo>
                        <a:pt x="26" y="207"/>
                        <a:pt x="131" y="167"/>
                        <a:pt x="209" y="70"/>
                      </a:cubicBezTo>
                      <a:cubicBezTo>
                        <a:pt x="209" y="83"/>
                        <a:pt x="209" y="83"/>
                        <a:pt x="209" y="83"/>
                      </a:cubicBezTo>
                      <a:cubicBezTo>
                        <a:pt x="209" y="90"/>
                        <a:pt x="217" y="97"/>
                        <a:pt x="225" y="97"/>
                      </a:cubicBezTo>
                      <a:cubicBezTo>
                        <a:pt x="233" y="97"/>
                        <a:pt x="241" y="90"/>
                        <a:pt x="241" y="83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5"/>
                        <a:pt x="240" y="12"/>
                        <a:pt x="238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id="{5FA6AE08-01BF-3FBA-6C58-360DE12F4B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flipH="1">
                <a:off x="1576398" y="2372826"/>
                <a:ext cx="446030" cy="578746"/>
              </a:xfrm>
              <a:custGeom>
                <a:avLst/>
                <a:gdLst>
                  <a:gd name="T0" fmla="*/ 120 w 432"/>
                  <a:gd name="T1" fmla="*/ 56 h 508"/>
                  <a:gd name="T2" fmla="*/ 352 w 432"/>
                  <a:gd name="T3" fmla="*/ 452 h 508"/>
                  <a:gd name="T4" fmla="*/ 32 w 432"/>
                  <a:gd name="T5" fmla="*/ 476 h 508"/>
                  <a:gd name="T6" fmla="*/ 320 w 432"/>
                  <a:gd name="T7" fmla="*/ 452 h 508"/>
                  <a:gd name="T8" fmla="*/ 112 w 432"/>
                  <a:gd name="T9" fmla="*/ 136 h 508"/>
                  <a:gd name="T10" fmla="*/ 400 w 432"/>
                  <a:gd name="T11" fmla="*/ 420 h 508"/>
                  <a:gd name="T12" fmla="*/ 153 w 432"/>
                  <a:gd name="T13" fmla="*/ 202 h 508"/>
                  <a:gd name="T14" fmla="*/ 177 w 432"/>
                  <a:gd name="T15" fmla="*/ 202 h 508"/>
                  <a:gd name="T16" fmla="*/ 177 w 432"/>
                  <a:gd name="T17" fmla="*/ 202 h 508"/>
                  <a:gd name="T18" fmla="*/ 209 w 432"/>
                  <a:gd name="T19" fmla="*/ 217 h 508"/>
                  <a:gd name="T20" fmla="*/ 220 w 432"/>
                  <a:gd name="T21" fmla="*/ 177 h 508"/>
                  <a:gd name="T22" fmla="*/ 273 w 432"/>
                  <a:gd name="T23" fmla="*/ 225 h 508"/>
                  <a:gd name="T24" fmla="*/ 252 w 432"/>
                  <a:gd name="T25" fmla="*/ 187 h 508"/>
                  <a:gd name="T26" fmla="*/ 263 w 432"/>
                  <a:gd name="T27" fmla="*/ 217 h 508"/>
                  <a:gd name="T28" fmla="*/ 312 w 432"/>
                  <a:gd name="T29" fmla="*/ 220 h 508"/>
                  <a:gd name="T30" fmla="*/ 300 w 432"/>
                  <a:gd name="T31" fmla="*/ 177 h 508"/>
                  <a:gd name="T32" fmla="*/ 293 w 432"/>
                  <a:gd name="T33" fmla="*/ 202 h 508"/>
                  <a:gd name="T34" fmla="*/ 355 w 432"/>
                  <a:gd name="T35" fmla="*/ 220 h 508"/>
                  <a:gd name="T36" fmla="*/ 343 w 432"/>
                  <a:gd name="T37" fmla="*/ 177 h 508"/>
                  <a:gd name="T38" fmla="*/ 336 w 432"/>
                  <a:gd name="T39" fmla="*/ 202 h 508"/>
                  <a:gd name="T40" fmla="*/ 156 w 432"/>
                  <a:gd name="T41" fmla="*/ 302 h 508"/>
                  <a:gd name="T42" fmla="*/ 156 w 432"/>
                  <a:gd name="T43" fmla="*/ 266 h 508"/>
                  <a:gd name="T44" fmla="*/ 186 w 432"/>
                  <a:gd name="T45" fmla="*/ 293 h 508"/>
                  <a:gd name="T46" fmla="*/ 213 w 432"/>
                  <a:gd name="T47" fmla="*/ 303 h 508"/>
                  <a:gd name="T48" fmla="*/ 231 w 432"/>
                  <a:gd name="T49" fmla="*/ 278 h 508"/>
                  <a:gd name="T50" fmla="*/ 213 w 432"/>
                  <a:gd name="T51" fmla="*/ 295 h 508"/>
                  <a:gd name="T52" fmla="*/ 256 w 432"/>
                  <a:gd name="T53" fmla="*/ 303 h 508"/>
                  <a:gd name="T54" fmla="*/ 274 w 432"/>
                  <a:gd name="T55" fmla="*/ 278 h 508"/>
                  <a:gd name="T56" fmla="*/ 256 w 432"/>
                  <a:gd name="T57" fmla="*/ 295 h 508"/>
                  <a:gd name="T58" fmla="*/ 286 w 432"/>
                  <a:gd name="T59" fmla="*/ 293 h 508"/>
                  <a:gd name="T60" fmla="*/ 285 w 432"/>
                  <a:gd name="T61" fmla="*/ 257 h 508"/>
                  <a:gd name="T62" fmla="*/ 316 w 432"/>
                  <a:gd name="T63" fmla="*/ 302 h 508"/>
                  <a:gd name="T64" fmla="*/ 325 w 432"/>
                  <a:gd name="T65" fmla="*/ 279 h 508"/>
                  <a:gd name="T66" fmla="*/ 349 w 432"/>
                  <a:gd name="T67" fmla="*/ 278 h 508"/>
                  <a:gd name="T68" fmla="*/ 349 w 432"/>
                  <a:gd name="T69" fmla="*/ 278 h 508"/>
                  <a:gd name="T70" fmla="*/ 153 w 432"/>
                  <a:gd name="T71" fmla="*/ 355 h 508"/>
                  <a:gd name="T72" fmla="*/ 177 w 432"/>
                  <a:gd name="T73" fmla="*/ 354 h 508"/>
                  <a:gd name="T74" fmla="*/ 177 w 432"/>
                  <a:gd name="T75" fmla="*/ 354 h 508"/>
                  <a:gd name="T76" fmla="*/ 196 w 432"/>
                  <a:gd name="T77" fmla="*/ 355 h 508"/>
                  <a:gd name="T78" fmla="*/ 220 w 432"/>
                  <a:gd name="T79" fmla="*/ 354 h 508"/>
                  <a:gd name="T80" fmla="*/ 220 w 432"/>
                  <a:gd name="T81" fmla="*/ 354 h 508"/>
                  <a:gd name="T82" fmla="*/ 252 w 432"/>
                  <a:gd name="T83" fmla="*/ 370 h 508"/>
                  <a:gd name="T84" fmla="*/ 263 w 432"/>
                  <a:gd name="T85" fmla="*/ 330 h 508"/>
                  <a:gd name="T86" fmla="*/ 317 w 432"/>
                  <a:gd name="T87" fmla="*/ 354 h 508"/>
                  <a:gd name="T88" fmla="*/ 287 w 432"/>
                  <a:gd name="T89" fmla="*/ 336 h 508"/>
                  <a:gd name="T90" fmla="*/ 300 w 432"/>
                  <a:gd name="T91" fmla="*/ 338 h 508"/>
                  <a:gd name="T92" fmla="*/ 359 w 432"/>
                  <a:gd name="T93" fmla="*/ 378 h 508"/>
                  <a:gd name="T94" fmla="*/ 339 w 432"/>
                  <a:gd name="T95" fmla="*/ 340 h 508"/>
                  <a:gd name="T96" fmla="*/ 349 w 432"/>
                  <a:gd name="T97" fmla="*/ 37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2" h="508">
                    <a:moveTo>
                      <a:pt x="432" y="0"/>
                    </a:moveTo>
                    <a:cubicBezTo>
                      <a:pt x="200" y="0"/>
                      <a:pt x="200" y="0"/>
                      <a:pt x="200" y="0"/>
                    </a:cubicBezTo>
                    <a:cubicBezTo>
                      <a:pt x="144" y="56"/>
                      <a:pt x="144" y="56"/>
                      <a:pt x="144" y="56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508"/>
                      <a:pt x="0" y="508"/>
                      <a:pt x="0" y="508"/>
                    </a:cubicBezTo>
                    <a:cubicBezTo>
                      <a:pt x="352" y="508"/>
                      <a:pt x="352" y="508"/>
                      <a:pt x="352" y="508"/>
                    </a:cubicBezTo>
                    <a:cubicBezTo>
                      <a:pt x="352" y="452"/>
                      <a:pt x="352" y="452"/>
                      <a:pt x="352" y="452"/>
                    </a:cubicBezTo>
                    <a:cubicBezTo>
                      <a:pt x="432" y="452"/>
                      <a:pt x="432" y="452"/>
                      <a:pt x="432" y="452"/>
                    </a:cubicBezTo>
                    <a:lnTo>
                      <a:pt x="432" y="0"/>
                    </a:lnTo>
                    <a:close/>
                    <a:moveTo>
                      <a:pt x="320" y="476"/>
                    </a:moveTo>
                    <a:cubicBezTo>
                      <a:pt x="32" y="476"/>
                      <a:pt x="32" y="476"/>
                      <a:pt x="32" y="476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80" y="192"/>
                      <a:pt x="80" y="192"/>
                      <a:pt x="80" y="192"/>
                    </a:cubicBezTo>
                    <a:cubicBezTo>
                      <a:pt x="80" y="452"/>
                      <a:pt x="80" y="452"/>
                      <a:pt x="80" y="452"/>
                    </a:cubicBezTo>
                    <a:cubicBezTo>
                      <a:pt x="320" y="452"/>
                      <a:pt x="320" y="452"/>
                      <a:pt x="320" y="452"/>
                    </a:cubicBezTo>
                    <a:lnTo>
                      <a:pt x="320" y="476"/>
                    </a:lnTo>
                    <a:close/>
                    <a:moveTo>
                      <a:pt x="400" y="420"/>
                    </a:moveTo>
                    <a:cubicBezTo>
                      <a:pt x="112" y="420"/>
                      <a:pt x="112" y="420"/>
                      <a:pt x="112" y="420"/>
                    </a:cubicBezTo>
                    <a:cubicBezTo>
                      <a:pt x="112" y="136"/>
                      <a:pt x="112" y="136"/>
                      <a:pt x="112" y="136"/>
                    </a:cubicBezTo>
                    <a:cubicBezTo>
                      <a:pt x="216" y="136"/>
                      <a:pt x="216" y="136"/>
                      <a:pt x="216" y="136"/>
                    </a:cubicBezTo>
                    <a:cubicBezTo>
                      <a:pt x="216" y="32"/>
                      <a:pt x="216" y="32"/>
                      <a:pt x="216" y="32"/>
                    </a:cubicBezTo>
                    <a:cubicBezTo>
                      <a:pt x="400" y="32"/>
                      <a:pt x="400" y="32"/>
                      <a:pt x="400" y="32"/>
                    </a:cubicBezTo>
                    <a:lnTo>
                      <a:pt x="400" y="420"/>
                    </a:lnTo>
                    <a:close/>
                    <a:moveTo>
                      <a:pt x="187" y="201"/>
                    </a:moveTo>
                    <a:cubicBezTo>
                      <a:pt x="187" y="209"/>
                      <a:pt x="186" y="216"/>
                      <a:pt x="183" y="220"/>
                    </a:cubicBezTo>
                    <a:cubicBezTo>
                      <a:pt x="180" y="224"/>
                      <a:pt x="175" y="226"/>
                      <a:pt x="170" y="226"/>
                    </a:cubicBezTo>
                    <a:cubicBezTo>
                      <a:pt x="158" y="226"/>
                      <a:pt x="153" y="218"/>
                      <a:pt x="153" y="202"/>
                    </a:cubicBezTo>
                    <a:cubicBezTo>
                      <a:pt x="153" y="194"/>
                      <a:pt x="154" y="188"/>
                      <a:pt x="158" y="183"/>
                    </a:cubicBezTo>
                    <a:cubicBezTo>
                      <a:pt x="161" y="179"/>
                      <a:pt x="165" y="177"/>
                      <a:pt x="171" y="177"/>
                    </a:cubicBezTo>
                    <a:cubicBezTo>
                      <a:pt x="182" y="177"/>
                      <a:pt x="187" y="185"/>
                      <a:pt x="187" y="201"/>
                    </a:cubicBezTo>
                    <a:close/>
                    <a:moveTo>
                      <a:pt x="177" y="202"/>
                    </a:moveTo>
                    <a:cubicBezTo>
                      <a:pt x="177" y="191"/>
                      <a:pt x="174" y="185"/>
                      <a:pt x="170" y="185"/>
                    </a:cubicBezTo>
                    <a:cubicBezTo>
                      <a:pt x="166" y="185"/>
                      <a:pt x="163" y="191"/>
                      <a:pt x="163" y="202"/>
                    </a:cubicBezTo>
                    <a:cubicBezTo>
                      <a:pt x="163" y="213"/>
                      <a:pt x="166" y="218"/>
                      <a:pt x="170" y="218"/>
                    </a:cubicBezTo>
                    <a:cubicBezTo>
                      <a:pt x="174" y="218"/>
                      <a:pt x="177" y="213"/>
                      <a:pt x="177" y="202"/>
                    </a:cubicBezTo>
                    <a:close/>
                    <a:moveTo>
                      <a:pt x="229" y="225"/>
                    </a:moveTo>
                    <a:cubicBezTo>
                      <a:pt x="199" y="225"/>
                      <a:pt x="199" y="225"/>
                      <a:pt x="199" y="225"/>
                    </a:cubicBezTo>
                    <a:cubicBezTo>
                      <a:pt x="199" y="217"/>
                      <a:pt x="199" y="217"/>
                      <a:pt x="199" y="217"/>
                    </a:cubicBezTo>
                    <a:cubicBezTo>
                      <a:pt x="209" y="217"/>
                      <a:pt x="209" y="217"/>
                      <a:pt x="209" y="217"/>
                    </a:cubicBezTo>
                    <a:cubicBezTo>
                      <a:pt x="209" y="187"/>
                      <a:pt x="209" y="187"/>
                      <a:pt x="209" y="187"/>
                    </a:cubicBezTo>
                    <a:cubicBezTo>
                      <a:pt x="199" y="190"/>
                      <a:pt x="199" y="190"/>
                      <a:pt x="199" y="190"/>
                    </a:cubicBezTo>
                    <a:cubicBezTo>
                      <a:pt x="199" y="181"/>
                      <a:pt x="199" y="181"/>
                      <a:pt x="199" y="181"/>
                    </a:cubicBezTo>
                    <a:cubicBezTo>
                      <a:pt x="220" y="177"/>
                      <a:pt x="220" y="177"/>
                      <a:pt x="220" y="177"/>
                    </a:cubicBezTo>
                    <a:cubicBezTo>
                      <a:pt x="220" y="217"/>
                      <a:pt x="220" y="217"/>
                      <a:pt x="220" y="217"/>
                    </a:cubicBezTo>
                    <a:cubicBezTo>
                      <a:pt x="229" y="217"/>
                      <a:pt x="229" y="217"/>
                      <a:pt x="229" y="217"/>
                    </a:cubicBezTo>
                    <a:lnTo>
                      <a:pt x="229" y="225"/>
                    </a:lnTo>
                    <a:close/>
                    <a:moveTo>
                      <a:pt x="273" y="225"/>
                    </a:moveTo>
                    <a:cubicBezTo>
                      <a:pt x="242" y="225"/>
                      <a:pt x="242" y="225"/>
                      <a:pt x="242" y="225"/>
                    </a:cubicBezTo>
                    <a:cubicBezTo>
                      <a:pt x="242" y="217"/>
                      <a:pt x="242" y="217"/>
                      <a:pt x="242" y="217"/>
                    </a:cubicBezTo>
                    <a:cubicBezTo>
                      <a:pt x="252" y="217"/>
                      <a:pt x="252" y="217"/>
                      <a:pt x="252" y="217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42" y="190"/>
                      <a:pt x="242" y="190"/>
                      <a:pt x="242" y="190"/>
                    </a:cubicBezTo>
                    <a:cubicBezTo>
                      <a:pt x="242" y="181"/>
                      <a:pt x="242" y="181"/>
                      <a:pt x="242" y="181"/>
                    </a:cubicBezTo>
                    <a:cubicBezTo>
                      <a:pt x="263" y="177"/>
                      <a:pt x="263" y="177"/>
                      <a:pt x="263" y="177"/>
                    </a:cubicBezTo>
                    <a:cubicBezTo>
                      <a:pt x="263" y="217"/>
                      <a:pt x="263" y="217"/>
                      <a:pt x="263" y="217"/>
                    </a:cubicBezTo>
                    <a:cubicBezTo>
                      <a:pt x="273" y="217"/>
                      <a:pt x="273" y="217"/>
                      <a:pt x="273" y="217"/>
                    </a:cubicBezTo>
                    <a:lnTo>
                      <a:pt x="273" y="225"/>
                    </a:lnTo>
                    <a:close/>
                    <a:moveTo>
                      <a:pt x="317" y="201"/>
                    </a:moveTo>
                    <a:cubicBezTo>
                      <a:pt x="317" y="209"/>
                      <a:pt x="315" y="216"/>
                      <a:pt x="312" y="220"/>
                    </a:cubicBezTo>
                    <a:cubicBezTo>
                      <a:pt x="309" y="224"/>
                      <a:pt x="305" y="226"/>
                      <a:pt x="299" y="226"/>
                    </a:cubicBezTo>
                    <a:cubicBezTo>
                      <a:pt x="288" y="226"/>
                      <a:pt x="282" y="218"/>
                      <a:pt x="282" y="202"/>
                    </a:cubicBezTo>
                    <a:cubicBezTo>
                      <a:pt x="282" y="194"/>
                      <a:pt x="284" y="188"/>
                      <a:pt x="287" y="183"/>
                    </a:cubicBezTo>
                    <a:cubicBezTo>
                      <a:pt x="290" y="179"/>
                      <a:pt x="295" y="177"/>
                      <a:pt x="300" y="177"/>
                    </a:cubicBezTo>
                    <a:cubicBezTo>
                      <a:pt x="311" y="177"/>
                      <a:pt x="317" y="185"/>
                      <a:pt x="317" y="201"/>
                    </a:cubicBezTo>
                    <a:close/>
                    <a:moveTo>
                      <a:pt x="306" y="202"/>
                    </a:moveTo>
                    <a:cubicBezTo>
                      <a:pt x="306" y="191"/>
                      <a:pt x="304" y="185"/>
                      <a:pt x="300" y="185"/>
                    </a:cubicBezTo>
                    <a:cubicBezTo>
                      <a:pt x="295" y="185"/>
                      <a:pt x="293" y="191"/>
                      <a:pt x="293" y="202"/>
                    </a:cubicBezTo>
                    <a:cubicBezTo>
                      <a:pt x="293" y="213"/>
                      <a:pt x="295" y="218"/>
                      <a:pt x="300" y="218"/>
                    </a:cubicBezTo>
                    <a:cubicBezTo>
                      <a:pt x="304" y="218"/>
                      <a:pt x="306" y="213"/>
                      <a:pt x="306" y="202"/>
                    </a:cubicBezTo>
                    <a:close/>
                    <a:moveTo>
                      <a:pt x="360" y="201"/>
                    </a:moveTo>
                    <a:cubicBezTo>
                      <a:pt x="360" y="209"/>
                      <a:pt x="359" y="216"/>
                      <a:pt x="355" y="220"/>
                    </a:cubicBezTo>
                    <a:cubicBezTo>
                      <a:pt x="352" y="224"/>
                      <a:pt x="348" y="226"/>
                      <a:pt x="343" y="226"/>
                    </a:cubicBezTo>
                    <a:cubicBezTo>
                      <a:pt x="331" y="226"/>
                      <a:pt x="325" y="218"/>
                      <a:pt x="325" y="202"/>
                    </a:cubicBezTo>
                    <a:cubicBezTo>
                      <a:pt x="325" y="194"/>
                      <a:pt x="327" y="188"/>
                      <a:pt x="330" y="183"/>
                    </a:cubicBezTo>
                    <a:cubicBezTo>
                      <a:pt x="333" y="179"/>
                      <a:pt x="338" y="177"/>
                      <a:pt x="343" y="177"/>
                    </a:cubicBezTo>
                    <a:cubicBezTo>
                      <a:pt x="355" y="177"/>
                      <a:pt x="360" y="185"/>
                      <a:pt x="360" y="201"/>
                    </a:cubicBezTo>
                    <a:close/>
                    <a:moveTo>
                      <a:pt x="349" y="202"/>
                    </a:moveTo>
                    <a:cubicBezTo>
                      <a:pt x="349" y="191"/>
                      <a:pt x="347" y="185"/>
                      <a:pt x="343" y="185"/>
                    </a:cubicBezTo>
                    <a:cubicBezTo>
                      <a:pt x="338" y="185"/>
                      <a:pt x="336" y="191"/>
                      <a:pt x="336" y="202"/>
                    </a:cubicBezTo>
                    <a:cubicBezTo>
                      <a:pt x="336" y="213"/>
                      <a:pt x="338" y="218"/>
                      <a:pt x="343" y="218"/>
                    </a:cubicBezTo>
                    <a:cubicBezTo>
                      <a:pt x="347" y="218"/>
                      <a:pt x="349" y="213"/>
                      <a:pt x="349" y="202"/>
                    </a:cubicBezTo>
                    <a:close/>
                    <a:moveTo>
                      <a:pt x="186" y="302"/>
                    </a:moveTo>
                    <a:cubicBezTo>
                      <a:pt x="156" y="302"/>
                      <a:pt x="156" y="302"/>
                      <a:pt x="156" y="302"/>
                    </a:cubicBezTo>
                    <a:cubicBezTo>
                      <a:pt x="156" y="293"/>
                      <a:pt x="156" y="293"/>
                      <a:pt x="156" y="293"/>
                    </a:cubicBezTo>
                    <a:cubicBezTo>
                      <a:pt x="166" y="293"/>
                      <a:pt x="166" y="293"/>
                      <a:pt x="166" y="293"/>
                    </a:cubicBezTo>
                    <a:cubicBezTo>
                      <a:pt x="166" y="264"/>
                      <a:pt x="166" y="264"/>
                      <a:pt x="166" y="264"/>
                    </a:cubicBezTo>
                    <a:cubicBezTo>
                      <a:pt x="156" y="266"/>
                      <a:pt x="156" y="266"/>
                      <a:pt x="156" y="266"/>
                    </a:cubicBezTo>
                    <a:cubicBezTo>
                      <a:pt x="156" y="257"/>
                      <a:pt x="156" y="257"/>
                      <a:pt x="156" y="257"/>
                    </a:cubicBezTo>
                    <a:cubicBezTo>
                      <a:pt x="176" y="253"/>
                      <a:pt x="176" y="253"/>
                      <a:pt x="176" y="25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86" y="293"/>
                      <a:pt x="186" y="293"/>
                      <a:pt x="186" y="293"/>
                    </a:cubicBezTo>
                    <a:lnTo>
                      <a:pt x="186" y="302"/>
                    </a:lnTo>
                    <a:close/>
                    <a:moveTo>
                      <a:pt x="231" y="278"/>
                    </a:moveTo>
                    <a:cubicBezTo>
                      <a:pt x="231" y="286"/>
                      <a:pt x="229" y="292"/>
                      <a:pt x="226" y="296"/>
                    </a:cubicBezTo>
                    <a:cubicBezTo>
                      <a:pt x="223" y="301"/>
                      <a:pt x="219" y="303"/>
                      <a:pt x="213" y="303"/>
                    </a:cubicBezTo>
                    <a:cubicBezTo>
                      <a:pt x="202" y="303"/>
                      <a:pt x="196" y="295"/>
                      <a:pt x="196" y="279"/>
                    </a:cubicBezTo>
                    <a:cubicBezTo>
                      <a:pt x="196" y="270"/>
                      <a:pt x="198" y="264"/>
                      <a:pt x="201" y="260"/>
                    </a:cubicBezTo>
                    <a:cubicBezTo>
                      <a:pt x="204" y="255"/>
                      <a:pt x="208" y="253"/>
                      <a:pt x="214" y="253"/>
                    </a:cubicBezTo>
                    <a:cubicBezTo>
                      <a:pt x="225" y="253"/>
                      <a:pt x="231" y="261"/>
                      <a:pt x="231" y="278"/>
                    </a:cubicBezTo>
                    <a:close/>
                    <a:moveTo>
                      <a:pt x="220" y="278"/>
                    </a:moveTo>
                    <a:cubicBezTo>
                      <a:pt x="220" y="267"/>
                      <a:pt x="218" y="261"/>
                      <a:pt x="213" y="261"/>
                    </a:cubicBezTo>
                    <a:cubicBezTo>
                      <a:pt x="209" y="261"/>
                      <a:pt x="207" y="267"/>
                      <a:pt x="207" y="278"/>
                    </a:cubicBezTo>
                    <a:cubicBezTo>
                      <a:pt x="207" y="289"/>
                      <a:pt x="209" y="295"/>
                      <a:pt x="213" y="295"/>
                    </a:cubicBezTo>
                    <a:cubicBezTo>
                      <a:pt x="218" y="295"/>
                      <a:pt x="220" y="289"/>
                      <a:pt x="220" y="278"/>
                    </a:cubicBezTo>
                    <a:close/>
                    <a:moveTo>
                      <a:pt x="274" y="278"/>
                    </a:moveTo>
                    <a:cubicBezTo>
                      <a:pt x="274" y="286"/>
                      <a:pt x="272" y="292"/>
                      <a:pt x="269" y="296"/>
                    </a:cubicBezTo>
                    <a:cubicBezTo>
                      <a:pt x="266" y="301"/>
                      <a:pt x="262" y="303"/>
                      <a:pt x="256" y="303"/>
                    </a:cubicBezTo>
                    <a:cubicBezTo>
                      <a:pt x="245" y="303"/>
                      <a:pt x="239" y="295"/>
                      <a:pt x="239" y="279"/>
                    </a:cubicBezTo>
                    <a:cubicBezTo>
                      <a:pt x="239" y="270"/>
                      <a:pt x="241" y="264"/>
                      <a:pt x="244" y="260"/>
                    </a:cubicBezTo>
                    <a:cubicBezTo>
                      <a:pt x="247" y="255"/>
                      <a:pt x="251" y="253"/>
                      <a:pt x="257" y="253"/>
                    </a:cubicBezTo>
                    <a:cubicBezTo>
                      <a:pt x="268" y="253"/>
                      <a:pt x="274" y="261"/>
                      <a:pt x="274" y="278"/>
                    </a:cubicBezTo>
                    <a:close/>
                    <a:moveTo>
                      <a:pt x="263" y="278"/>
                    </a:moveTo>
                    <a:cubicBezTo>
                      <a:pt x="263" y="267"/>
                      <a:pt x="261" y="261"/>
                      <a:pt x="257" y="261"/>
                    </a:cubicBezTo>
                    <a:cubicBezTo>
                      <a:pt x="252" y="261"/>
                      <a:pt x="250" y="267"/>
                      <a:pt x="250" y="278"/>
                    </a:cubicBezTo>
                    <a:cubicBezTo>
                      <a:pt x="250" y="289"/>
                      <a:pt x="252" y="295"/>
                      <a:pt x="256" y="295"/>
                    </a:cubicBezTo>
                    <a:cubicBezTo>
                      <a:pt x="261" y="295"/>
                      <a:pt x="263" y="289"/>
                      <a:pt x="263" y="278"/>
                    </a:cubicBezTo>
                    <a:close/>
                    <a:moveTo>
                      <a:pt x="316" y="302"/>
                    </a:moveTo>
                    <a:cubicBezTo>
                      <a:pt x="286" y="302"/>
                      <a:pt x="286" y="302"/>
                      <a:pt x="286" y="302"/>
                    </a:cubicBezTo>
                    <a:cubicBezTo>
                      <a:pt x="286" y="293"/>
                      <a:pt x="286" y="293"/>
                      <a:pt x="286" y="293"/>
                    </a:cubicBezTo>
                    <a:cubicBezTo>
                      <a:pt x="296" y="293"/>
                      <a:pt x="296" y="293"/>
                      <a:pt x="296" y="293"/>
                    </a:cubicBezTo>
                    <a:cubicBezTo>
                      <a:pt x="296" y="264"/>
                      <a:pt x="296" y="264"/>
                      <a:pt x="296" y="264"/>
                    </a:cubicBezTo>
                    <a:cubicBezTo>
                      <a:pt x="285" y="266"/>
                      <a:pt x="285" y="266"/>
                      <a:pt x="285" y="266"/>
                    </a:cubicBezTo>
                    <a:cubicBezTo>
                      <a:pt x="285" y="257"/>
                      <a:pt x="285" y="257"/>
                      <a:pt x="285" y="257"/>
                    </a:cubicBezTo>
                    <a:cubicBezTo>
                      <a:pt x="306" y="253"/>
                      <a:pt x="306" y="253"/>
                      <a:pt x="306" y="253"/>
                    </a:cubicBezTo>
                    <a:cubicBezTo>
                      <a:pt x="306" y="293"/>
                      <a:pt x="306" y="293"/>
                      <a:pt x="30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lnTo>
                      <a:pt x="316" y="302"/>
                    </a:lnTo>
                    <a:close/>
                    <a:moveTo>
                      <a:pt x="360" y="278"/>
                    </a:moveTo>
                    <a:cubicBezTo>
                      <a:pt x="360" y="286"/>
                      <a:pt x="359" y="292"/>
                      <a:pt x="355" y="296"/>
                    </a:cubicBezTo>
                    <a:cubicBezTo>
                      <a:pt x="352" y="301"/>
                      <a:pt x="348" y="303"/>
                      <a:pt x="343" y="303"/>
                    </a:cubicBezTo>
                    <a:cubicBezTo>
                      <a:pt x="331" y="303"/>
                      <a:pt x="325" y="295"/>
                      <a:pt x="325" y="279"/>
                    </a:cubicBezTo>
                    <a:cubicBezTo>
                      <a:pt x="325" y="270"/>
                      <a:pt x="327" y="264"/>
                      <a:pt x="330" y="260"/>
                    </a:cubicBezTo>
                    <a:cubicBezTo>
                      <a:pt x="333" y="255"/>
                      <a:pt x="338" y="253"/>
                      <a:pt x="343" y="253"/>
                    </a:cubicBezTo>
                    <a:cubicBezTo>
                      <a:pt x="355" y="253"/>
                      <a:pt x="360" y="261"/>
                      <a:pt x="360" y="278"/>
                    </a:cubicBezTo>
                    <a:close/>
                    <a:moveTo>
                      <a:pt x="349" y="278"/>
                    </a:moveTo>
                    <a:cubicBezTo>
                      <a:pt x="349" y="267"/>
                      <a:pt x="347" y="261"/>
                      <a:pt x="343" y="261"/>
                    </a:cubicBezTo>
                    <a:cubicBezTo>
                      <a:pt x="338" y="261"/>
                      <a:pt x="336" y="267"/>
                      <a:pt x="336" y="278"/>
                    </a:cubicBezTo>
                    <a:cubicBezTo>
                      <a:pt x="336" y="289"/>
                      <a:pt x="338" y="295"/>
                      <a:pt x="343" y="295"/>
                    </a:cubicBezTo>
                    <a:cubicBezTo>
                      <a:pt x="347" y="295"/>
                      <a:pt x="349" y="289"/>
                      <a:pt x="349" y="278"/>
                    </a:cubicBezTo>
                    <a:close/>
                    <a:moveTo>
                      <a:pt x="187" y="354"/>
                    </a:moveTo>
                    <a:cubicBezTo>
                      <a:pt x="187" y="362"/>
                      <a:pt x="186" y="368"/>
                      <a:pt x="183" y="373"/>
                    </a:cubicBezTo>
                    <a:cubicBezTo>
                      <a:pt x="180" y="377"/>
                      <a:pt x="175" y="379"/>
                      <a:pt x="170" y="379"/>
                    </a:cubicBezTo>
                    <a:cubicBezTo>
                      <a:pt x="158" y="379"/>
                      <a:pt x="153" y="371"/>
                      <a:pt x="153" y="355"/>
                    </a:cubicBezTo>
                    <a:cubicBezTo>
                      <a:pt x="153" y="347"/>
                      <a:pt x="154" y="340"/>
                      <a:pt x="158" y="336"/>
                    </a:cubicBezTo>
                    <a:cubicBezTo>
                      <a:pt x="161" y="332"/>
                      <a:pt x="165" y="330"/>
                      <a:pt x="171" y="330"/>
                    </a:cubicBezTo>
                    <a:cubicBezTo>
                      <a:pt x="182" y="330"/>
                      <a:pt x="187" y="338"/>
                      <a:pt x="187" y="354"/>
                    </a:cubicBezTo>
                    <a:close/>
                    <a:moveTo>
                      <a:pt x="177" y="354"/>
                    </a:moveTo>
                    <a:cubicBezTo>
                      <a:pt x="177" y="343"/>
                      <a:pt x="174" y="338"/>
                      <a:pt x="170" y="338"/>
                    </a:cubicBezTo>
                    <a:cubicBezTo>
                      <a:pt x="166" y="338"/>
                      <a:pt x="163" y="343"/>
                      <a:pt x="163" y="355"/>
                    </a:cubicBezTo>
                    <a:cubicBezTo>
                      <a:pt x="163" y="365"/>
                      <a:pt x="166" y="371"/>
                      <a:pt x="170" y="371"/>
                    </a:cubicBezTo>
                    <a:cubicBezTo>
                      <a:pt x="174" y="371"/>
                      <a:pt x="177" y="365"/>
                      <a:pt x="177" y="354"/>
                    </a:cubicBezTo>
                    <a:close/>
                    <a:moveTo>
                      <a:pt x="231" y="354"/>
                    </a:moveTo>
                    <a:cubicBezTo>
                      <a:pt x="231" y="362"/>
                      <a:pt x="229" y="368"/>
                      <a:pt x="226" y="373"/>
                    </a:cubicBezTo>
                    <a:cubicBezTo>
                      <a:pt x="223" y="377"/>
                      <a:pt x="219" y="379"/>
                      <a:pt x="213" y="379"/>
                    </a:cubicBezTo>
                    <a:cubicBezTo>
                      <a:pt x="202" y="379"/>
                      <a:pt x="196" y="371"/>
                      <a:pt x="196" y="355"/>
                    </a:cubicBezTo>
                    <a:cubicBezTo>
                      <a:pt x="196" y="347"/>
                      <a:pt x="198" y="340"/>
                      <a:pt x="201" y="336"/>
                    </a:cubicBezTo>
                    <a:cubicBezTo>
                      <a:pt x="204" y="332"/>
                      <a:pt x="208" y="330"/>
                      <a:pt x="214" y="330"/>
                    </a:cubicBezTo>
                    <a:cubicBezTo>
                      <a:pt x="225" y="330"/>
                      <a:pt x="231" y="338"/>
                      <a:pt x="231" y="354"/>
                    </a:cubicBezTo>
                    <a:close/>
                    <a:moveTo>
                      <a:pt x="220" y="354"/>
                    </a:moveTo>
                    <a:cubicBezTo>
                      <a:pt x="220" y="343"/>
                      <a:pt x="218" y="338"/>
                      <a:pt x="213" y="338"/>
                    </a:cubicBezTo>
                    <a:cubicBezTo>
                      <a:pt x="209" y="338"/>
                      <a:pt x="207" y="343"/>
                      <a:pt x="207" y="355"/>
                    </a:cubicBezTo>
                    <a:cubicBezTo>
                      <a:pt x="207" y="365"/>
                      <a:pt x="209" y="371"/>
                      <a:pt x="213" y="371"/>
                    </a:cubicBezTo>
                    <a:cubicBezTo>
                      <a:pt x="218" y="371"/>
                      <a:pt x="220" y="365"/>
                      <a:pt x="220" y="354"/>
                    </a:cubicBezTo>
                    <a:close/>
                    <a:moveTo>
                      <a:pt x="273" y="378"/>
                    </a:moveTo>
                    <a:cubicBezTo>
                      <a:pt x="242" y="378"/>
                      <a:pt x="242" y="378"/>
                      <a:pt x="242" y="378"/>
                    </a:cubicBezTo>
                    <a:cubicBezTo>
                      <a:pt x="242" y="370"/>
                      <a:pt x="242" y="370"/>
                      <a:pt x="242" y="370"/>
                    </a:cubicBezTo>
                    <a:cubicBezTo>
                      <a:pt x="252" y="370"/>
                      <a:pt x="252" y="370"/>
                      <a:pt x="252" y="370"/>
                    </a:cubicBezTo>
                    <a:cubicBezTo>
                      <a:pt x="252" y="340"/>
                      <a:pt x="252" y="340"/>
                      <a:pt x="252" y="340"/>
                    </a:cubicBezTo>
                    <a:cubicBezTo>
                      <a:pt x="242" y="342"/>
                      <a:pt x="242" y="342"/>
                      <a:pt x="242" y="34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63" y="330"/>
                      <a:pt x="263" y="330"/>
                      <a:pt x="263" y="330"/>
                    </a:cubicBezTo>
                    <a:cubicBezTo>
                      <a:pt x="263" y="370"/>
                      <a:pt x="263" y="370"/>
                      <a:pt x="263" y="370"/>
                    </a:cubicBezTo>
                    <a:cubicBezTo>
                      <a:pt x="273" y="370"/>
                      <a:pt x="273" y="370"/>
                      <a:pt x="273" y="370"/>
                    </a:cubicBezTo>
                    <a:lnTo>
                      <a:pt x="273" y="378"/>
                    </a:lnTo>
                    <a:close/>
                    <a:moveTo>
                      <a:pt x="317" y="354"/>
                    </a:moveTo>
                    <a:cubicBezTo>
                      <a:pt x="317" y="362"/>
                      <a:pt x="315" y="368"/>
                      <a:pt x="312" y="373"/>
                    </a:cubicBezTo>
                    <a:cubicBezTo>
                      <a:pt x="309" y="377"/>
                      <a:pt x="305" y="379"/>
                      <a:pt x="299" y="379"/>
                    </a:cubicBezTo>
                    <a:cubicBezTo>
                      <a:pt x="288" y="379"/>
                      <a:pt x="282" y="371"/>
                      <a:pt x="282" y="355"/>
                    </a:cubicBezTo>
                    <a:cubicBezTo>
                      <a:pt x="282" y="347"/>
                      <a:pt x="284" y="340"/>
                      <a:pt x="287" y="336"/>
                    </a:cubicBezTo>
                    <a:cubicBezTo>
                      <a:pt x="290" y="332"/>
                      <a:pt x="295" y="330"/>
                      <a:pt x="300" y="330"/>
                    </a:cubicBezTo>
                    <a:cubicBezTo>
                      <a:pt x="311" y="330"/>
                      <a:pt x="317" y="338"/>
                      <a:pt x="317" y="354"/>
                    </a:cubicBezTo>
                    <a:close/>
                    <a:moveTo>
                      <a:pt x="306" y="354"/>
                    </a:moveTo>
                    <a:cubicBezTo>
                      <a:pt x="306" y="343"/>
                      <a:pt x="304" y="338"/>
                      <a:pt x="300" y="338"/>
                    </a:cubicBezTo>
                    <a:cubicBezTo>
                      <a:pt x="295" y="338"/>
                      <a:pt x="293" y="343"/>
                      <a:pt x="293" y="355"/>
                    </a:cubicBezTo>
                    <a:cubicBezTo>
                      <a:pt x="293" y="365"/>
                      <a:pt x="295" y="371"/>
                      <a:pt x="300" y="371"/>
                    </a:cubicBezTo>
                    <a:cubicBezTo>
                      <a:pt x="304" y="371"/>
                      <a:pt x="306" y="365"/>
                      <a:pt x="306" y="354"/>
                    </a:cubicBezTo>
                    <a:close/>
                    <a:moveTo>
                      <a:pt x="359" y="378"/>
                    </a:moveTo>
                    <a:cubicBezTo>
                      <a:pt x="329" y="378"/>
                      <a:pt x="329" y="378"/>
                      <a:pt x="329" y="378"/>
                    </a:cubicBezTo>
                    <a:cubicBezTo>
                      <a:pt x="329" y="370"/>
                      <a:pt x="329" y="370"/>
                      <a:pt x="329" y="370"/>
                    </a:cubicBezTo>
                    <a:cubicBezTo>
                      <a:pt x="339" y="370"/>
                      <a:pt x="339" y="370"/>
                      <a:pt x="339" y="370"/>
                    </a:cubicBezTo>
                    <a:cubicBezTo>
                      <a:pt x="339" y="340"/>
                      <a:pt x="339" y="340"/>
                      <a:pt x="339" y="340"/>
                    </a:cubicBezTo>
                    <a:cubicBezTo>
                      <a:pt x="329" y="342"/>
                      <a:pt x="329" y="342"/>
                      <a:pt x="329" y="342"/>
                    </a:cubicBezTo>
                    <a:cubicBezTo>
                      <a:pt x="329" y="334"/>
                      <a:pt x="329" y="334"/>
                      <a:pt x="329" y="334"/>
                    </a:cubicBezTo>
                    <a:cubicBezTo>
                      <a:pt x="349" y="330"/>
                      <a:pt x="349" y="330"/>
                      <a:pt x="349" y="330"/>
                    </a:cubicBezTo>
                    <a:cubicBezTo>
                      <a:pt x="349" y="370"/>
                      <a:pt x="349" y="370"/>
                      <a:pt x="349" y="370"/>
                    </a:cubicBezTo>
                    <a:cubicBezTo>
                      <a:pt x="359" y="370"/>
                      <a:pt x="359" y="370"/>
                      <a:pt x="359" y="370"/>
                    </a:cubicBezTo>
                    <a:lnTo>
                      <a:pt x="359" y="378"/>
                    </a:ln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9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E10C33C6-B43D-CFB4-4D6A-3F73889283E3}"/>
              </a:ext>
            </a:extLst>
          </p:cNvPr>
          <p:cNvGrpSpPr>
            <a:grpSpLocks/>
          </p:cNvGrpSpPr>
          <p:nvPr/>
        </p:nvGrpSpPr>
        <p:grpSpPr>
          <a:xfrm>
            <a:off x="2421220" y="3378639"/>
            <a:ext cx="1711821" cy="350252"/>
            <a:chOff x="3843338" y="5544036"/>
            <a:chExt cx="5237162" cy="1071563"/>
          </a:xfrm>
        </p:grpSpPr>
        <p:sp>
          <p:nvSpPr>
            <p:cNvPr id="91" name="Line 20">
              <a:extLst>
                <a:ext uri="{FF2B5EF4-FFF2-40B4-BE49-F238E27FC236}">
                  <a16:creationId xmlns:a16="http://schemas.microsoft.com/office/drawing/2014/main" id="{3B5A1F6B-7FFF-E430-B8A2-87A9047F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338" y="6186489"/>
              <a:ext cx="3023492" cy="0"/>
            </a:xfrm>
            <a:prstGeom prst="line">
              <a:avLst/>
            </a:prstGeom>
            <a:noFill/>
            <a:ln w="33338" cap="rnd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3" name="Freeform 1001">
              <a:extLst>
                <a:ext uri="{FF2B5EF4-FFF2-40B4-BE49-F238E27FC236}">
                  <a16:creationId xmlns:a16="http://schemas.microsoft.com/office/drawing/2014/main" id="{C399195B-AAED-DD87-CA1D-EBAB4F990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" name="Freeform 1002">
              <a:extLst>
                <a:ext uri="{FF2B5EF4-FFF2-40B4-BE49-F238E27FC236}">
                  <a16:creationId xmlns:a16="http://schemas.microsoft.com/office/drawing/2014/main" id="{4F548579-64B2-B309-2853-98E400C70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8" name="Freeform 1003">
              <a:extLst>
                <a:ext uri="{FF2B5EF4-FFF2-40B4-BE49-F238E27FC236}">
                  <a16:creationId xmlns:a16="http://schemas.microsoft.com/office/drawing/2014/main" id="{1E85FB70-70B1-C011-9258-B4AEBA9D4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" name="Line 20">
              <a:extLst>
                <a:ext uri="{FF2B5EF4-FFF2-40B4-BE49-F238E27FC236}">
                  <a16:creationId xmlns:a16="http://schemas.microsoft.com/office/drawing/2014/main" id="{CCD805D2-6F5E-B70B-1CDA-6B2E93791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130" y="5961550"/>
              <a:ext cx="2226370" cy="0"/>
            </a:xfrm>
            <a:prstGeom prst="line">
              <a:avLst/>
            </a:prstGeom>
            <a:noFill/>
            <a:ln w="33338" cap="rnd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6" name="TextBox 15">
            <a:extLst>
              <a:ext uri="{FF2B5EF4-FFF2-40B4-BE49-F238E27FC236}">
                <a16:creationId xmlns:a16="http://schemas.microsoft.com/office/drawing/2014/main" id="{9DA97609-6BDB-08A5-33C0-62E169CCAB60}"/>
              </a:ext>
            </a:extLst>
          </p:cNvPr>
          <p:cNvSpPr txBox="1">
            <a:spLocks/>
          </p:cNvSpPr>
          <p:nvPr/>
        </p:nvSpPr>
        <p:spPr>
          <a:xfrm>
            <a:off x="2355103" y="323706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過去形</a:t>
            </a:r>
            <a:endParaRPr lang="ja-JP" altLang="en-US" sz="20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26" name="群組 225">
            <a:extLst>
              <a:ext uri="{FF2B5EF4-FFF2-40B4-BE49-F238E27FC236}">
                <a16:creationId xmlns:a16="http://schemas.microsoft.com/office/drawing/2014/main" id="{ECF417E3-0595-EEA6-FDDB-3CC25782D838}"/>
              </a:ext>
            </a:extLst>
          </p:cNvPr>
          <p:cNvGrpSpPr>
            <a:grpSpLocks/>
          </p:cNvGrpSpPr>
          <p:nvPr/>
        </p:nvGrpSpPr>
        <p:grpSpPr>
          <a:xfrm>
            <a:off x="6853010" y="3986219"/>
            <a:ext cx="743411" cy="527821"/>
            <a:chOff x="3760608" y="69038"/>
            <a:chExt cx="907982" cy="644666"/>
          </a:xfrm>
          <a:solidFill>
            <a:srgbClr val="0050AA"/>
          </a:solidFill>
        </p:grpSpPr>
        <p:sp>
          <p:nvSpPr>
            <p:cNvPr id="227" name="Freeform 154">
              <a:extLst>
                <a:ext uri="{FF2B5EF4-FFF2-40B4-BE49-F238E27FC236}">
                  <a16:creationId xmlns:a16="http://schemas.microsoft.com/office/drawing/2014/main" id="{78AACBEF-7943-EDA8-5086-5FA513A3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806" y="96070"/>
              <a:ext cx="57150" cy="114300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228" name="Group 11">
              <a:extLst>
                <a:ext uri="{FF2B5EF4-FFF2-40B4-BE49-F238E27FC236}">
                  <a16:creationId xmlns:a16="http://schemas.microsoft.com/office/drawing/2014/main" id="{2C63C9AF-EE78-EF74-537F-5EE88207264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60608" y="69038"/>
              <a:ext cx="907982" cy="644666"/>
              <a:chOff x="1407" y="1098"/>
              <a:chExt cx="800" cy="568"/>
            </a:xfrm>
            <a:grpFill/>
          </p:grpSpPr>
          <p:sp>
            <p:nvSpPr>
              <p:cNvPr id="229" name="Freeform 12">
                <a:extLst>
                  <a:ext uri="{FF2B5EF4-FFF2-40B4-BE49-F238E27FC236}">
                    <a16:creationId xmlns:a16="http://schemas.microsoft.com/office/drawing/2014/main" id="{C58E0B2B-41DB-AA42-19B4-CFAFF166A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4" y="1098"/>
                <a:ext cx="626" cy="423"/>
              </a:xfrm>
              <a:custGeom>
                <a:avLst/>
                <a:gdLst>
                  <a:gd name="T0" fmla="*/ 621 w 628"/>
                  <a:gd name="T1" fmla="*/ 7 h 423"/>
                  <a:gd name="T2" fmla="*/ 605 w 628"/>
                  <a:gd name="T3" fmla="*/ 0 h 423"/>
                  <a:gd name="T4" fmla="*/ 23 w 628"/>
                  <a:gd name="T5" fmla="*/ 0 h 423"/>
                  <a:gd name="T6" fmla="*/ 7 w 628"/>
                  <a:gd name="T7" fmla="*/ 7 h 423"/>
                  <a:gd name="T8" fmla="*/ 0 w 628"/>
                  <a:gd name="T9" fmla="*/ 23 h 423"/>
                  <a:gd name="T10" fmla="*/ 0 w 628"/>
                  <a:gd name="T11" fmla="*/ 423 h 423"/>
                  <a:gd name="T12" fmla="*/ 628 w 628"/>
                  <a:gd name="T13" fmla="*/ 423 h 423"/>
                  <a:gd name="T14" fmla="*/ 628 w 628"/>
                  <a:gd name="T15" fmla="*/ 23 h 423"/>
                  <a:gd name="T16" fmla="*/ 621 w 628"/>
                  <a:gd name="T17" fmla="*/ 7 h 423"/>
                  <a:gd name="T18" fmla="*/ 314 w 628"/>
                  <a:gd name="T19" fmla="*/ 13 h 423"/>
                  <a:gd name="T20" fmla="*/ 321 w 628"/>
                  <a:gd name="T21" fmla="*/ 20 h 423"/>
                  <a:gd name="T22" fmla="*/ 314 w 628"/>
                  <a:gd name="T23" fmla="*/ 27 h 423"/>
                  <a:gd name="T24" fmla="*/ 307 w 628"/>
                  <a:gd name="T25" fmla="*/ 20 h 423"/>
                  <a:gd name="T26" fmla="*/ 314 w 628"/>
                  <a:gd name="T27" fmla="*/ 13 h 423"/>
                  <a:gd name="T28" fmla="*/ 587 w 628"/>
                  <a:gd name="T29" fmla="*/ 382 h 423"/>
                  <a:gd name="T30" fmla="*/ 41 w 628"/>
                  <a:gd name="T31" fmla="*/ 382 h 423"/>
                  <a:gd name="T32" fmla="*/ 41 w 628"/>
                  <a:gd name="T33" fmla="*/ 41 h 423"/>
                  <a:gd name="T34" fmla="*/ 587 w 628"/>
                  <a:gd name="T35" fmla="*/ 41 h 423"/>
                  <a:gd name="T36" fmla="*/ 587 w 628"/>
                  <a:gd name="T37" fmla="*/ 382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8" h="423">
                    <a:moveTo>
                      <a:pt x="621" y="7"/>
                    </a:moveTo>
                    <a:cubicBezTo>
                      <a:pt x="617" y="2"/>
                      <a:pt x="611" y="0"/>
                      <a:pt x="60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7" y="0"/>
                      <a:pt x="11" y="2"/>
                      <a:pt x="7" y="7"/>
                    </a:cubicBezTo>
                    <a:cubicBezTo>
                      <a:pt x="2" y="11"/>
                      <a:pt x="0" y="17"/>
                      <a:pt x="0" y="23"/>
                    </a:cubicBezTo>
                    <a:cubicBezTo>
                      <a:pt x="0" y="423"/>
                      <a:pt x="0" y="423"/>
                      <a:pt x="0" y="423"/>
                    </a:cubicBezTo>
                    <a:cubicBezTo>
                      <a:pt x="628" y="423"/>
                      <a:pt x="628" y="423"/>
                      <a:pt x="628" y="423"/>
                    </a:cubicBezTo>
                    <a:cubicBezTo>
                      <a:pt x="628" y="23"/>
                      <a:pt x="628" y="23"/>
                      <a:pt x="628" y="23"/>
                    </a:cubicBezTo>
                    <a:cubicBezTo>
                      <a:pt x="628" y="17"/>
                      <a:pt x="626" y="11"/>
                      <a:pt x="621" y="7"/>
                    </a:cubicBezTo>
                    <a:close/>
                    <a:moveTo>
                      <a:pt x="314" y="13"/>
                    </a:moveTo>
                    <a:cubicBezTo>
                      <a:pt x="318" y="13"/>
                      <a:pt x="321" y="16"/>
                      <a:pt x="321" y="20"/>
                    </a:cubicBezTo>
                    <a:cubicBezTo>
                      <a:pt x="321" y="24"/>
                      <a:pt x="318" y="27"/>
                      <a:pt x="314" y="27"/>
                    </a:cubicBezTo>
                    <a:cubicBezTo>
                      <a:pt x="310" y="27"/>
                      <a:pt x="307" y="24"/>
                      <a:pt x="307" y="20"/>
                    </a:cubicBezTo>
                    <a:cubicBezTo>
                      <a:pt x="307" y="16"/>
                      <a:pt x="310" y="13"/>
                      <a:pt x="314" y="13"/>
                    </a:cubicBezTo>
                    <a:close/>
                    <a:moveTo>
                      <a:pt x="587" y="382"/>
                    </a:moveTo>
                    <a:cubicBezTo>
                      <a:pt x="41" y="382"/>
                      <a:pt x="41" y="382"/>
                      <a:pt x="41" y="382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587" y="41"/>
                      <a:pt x="587" y="41"/>
                      <a:pt x="587" y="41"/>
                    </a:cubicBezTo>
                    <a:lnTo>
                      <a:pt x="587" y="3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Freeform 13">
                <a:extLst>
                  <a:ext uri="{FF2B5EF4-FFF2-40B4-BE49-F238E27FC236}">
                    <a16:creationId xmlns:a16="http://schemas.microsoft.com/office/drawing/2014/main" id="{A698F854-B8C7-BD09-890D-B953C6DC2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7" y="1538"/>
                <a:ext cx="800" cy="97"/>
              </a:xfrm>
              <a:custGeom>
                <a:avLst/>
                <a:gdLst>
                  <a:gd name="T0" fmla="*/ 87 w 802"/>
                  <a:gd name="T1" fmla="*/ 0 h 97"/>
                  <a:gd name="T2" fmla="*/ 4 w 802"/>
                  <a:gd name="T3" fmla="*/ 83 h 97"/>
                  <a:gd name="T4" fmla="*/ 2 w 802"/>
                  <a:gd name="T5" fmla="*/ 92 h 97"/>
                  <a:gd name="T6" fmla="*/ 10 w 802"/>
                  <a:gd name="T7" fmla="*/ 97 h 97"/>
                  <a:gd name="T8" fmla="*/ 792 w 802"/>
                  <a:gd name="T9" fmla="*/ 97 h 97"/>
                  <a:gd name="T10" fmla="*/ 800 w 802"/>
                  <a:gd name="T11" fmla="*/ 92 h 97"/>
                  <a:gd name="T12" fmla="*/ 798 w 802"/>
                  <a:gd name="T13" fmla="*/ 83 h 97"/>
                  <a:gd name="T14" fmla="*/ 715 w 802"/>
                  <a:gd name="T15" fmla="*/ 0 h 97"/>
                  <a:gd name="T16" fmla="*/ 87 w 802"/>
                  <a:gd name="T17" fmla="*/ 0 h 97"/>
                  <a:gd name="T18" fmla="*/ 711 w 802"/>
                  <a:gd name="T19" fmla="*/ 47 h 97"/>
                  <a:gd name="T20" fmla="*/ 712 w 802"/>
                  <a:gd name="T21" fmla="*/ 54 h 97"/>
                  <a:gd name="T22" fmla="*/ 706 w 802"/>
                  <a:gd name="T23" fmla="*/ 58 h 97"/>
                  <a:gd name="T24" fmla="*/ 484 w 802"/>
                  <a:gd name="T25" fmla="*/ 58 h 97"/>
                  <a:gd name="T26" fmla="*/ 485 w 802"/>
                  <a:gd name="T27" fmla="*/ 64 h 97"/>
                  <a:gd name="T28" fmla="*/ 484 w 802"/>
                  <a:gd name="T29" fmla="*/ 67 h 97"/>
                  <a:gd name="T30" fmla="*/ 481 w 802"/>
                  <a:gd name="T31" fmla="*/ 69 h 97"/>
                  <a:gd name="T32" fmla="*/ 321 w 802"/>
                  <a:gd name="T33" fmla="*/ 69 h 97"/>
                  <a:gd name="T34" fmla="*/ 318 w 802"/>
                  <a:gd name="T35" fmla="*/ 67 h 97"/>
                  <a:gd name="T36" fmla="*/ 317 w 802"/>
                  <a:gd name="T37" fmla="*/ 64 h 97"/>
                  <a:gd name="T38" fmla="*/ 318 w 802"/>
                  <a:gd name="T39" fmla="*/ 58 h 97"/>
                  <a:gd name="T40" fmla="*/ 96 w 802"/>
                  <a:gd name="T41" fmla="*/ 58 h 97"/>
                  <a:gd name="T42" fmla="*/ 90 w 802"/>
                  <a:gd name="T43" fmla="*/ 54 h 97"/>
                  <a:gd name="T44" fmla="*/ 91 w 802"/>
                  <a:gd name="T45" fmla="*/ 47 h 97"/>
                  <a:gd name="T46" fmla="*/ 113 w 802"/>
                  <a:gd name="T47" fmla="*/ 20 h 97"/>
                  <a:gd name="T48" fmla="*/ 689 w 802"/>
                  <a:gd name="T49" fmla="*/ 20 h 97"/>
                  <a:gd name="T50" fmla="*/ 711 w 802"/>
                  <a:gd name="T51" fmla="*/ 4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2" h="97">
                    <a:moveTo>
                      <a:pt x="87" y="0"/>
                    </a:moveTo>
                    <a:cubicBezTo>
                      <a:pt x="4" y="83"/>
                      <a:pt x="4" y="83"/>
                      <a:pt x="4" y="83"/>
                    </a:cubicBezTo>
                    <a:cubicBezTo>
                      <a:pt x="1" y="85"/>
                      <a:pt x="0" y="89"/>
                      <a:pt x="2" y="92"/>
                    </a:cubicBezTo>
                    <a:cubicBezTo>
                      <a:pt x="3" y="95"/>
                      <a:pt x="6" y="97"/>
                      <a:pt x="10" y="97"/>
                    </a:cubicBezTo>
                    <a:cubicBezTo>
                      <a:pt x="792" y="97"/>
                      <a:pt x="792" y="97"/>
                      <a:pt x="792" y="97"/>
                    </a:cubicBezTo>
                    <a:cubicBezTo>
                      <a:pt x="796" y="97"/>
                      <a:pt x="799" y="95"/>
                      <a:pt x="800" y="92"/>
                    </a:cubicBezTo>
                    <a:cubicBezTo>
                      <a:pt x="802" y="89"/>
                      <a:pt x="801" y="85"/>
                      <a:pt x="798" y="83"/>
                    </a:cubicBezTo>
                    <a:cubicBezTo>
                      <a:pt x="715" y="0"/>
                      <a:pt x="715" y="0"/>
                      <a:pt x="715" y="0"/>
                    </a:cubicBezTo>
                    <a:lnTo>
                      <a:pt x="87" y="0"/>
                    </a:lnTo>
                    <a:close/>
                    <a:moveTo>
                      <a:pt x="711" y="47"/>
                    </a:moveTo>
                    <a:cubicBezTo>
                      <a:pt x="713" y="49"/>
                      <a:pt x="713" y="51"/>
                      <a:pt x="712" y="54"/>
                    </a:cubicBezTo>
                    <a:cubicBezTo>
                      <a:pt x="711" y="56"/>
                      <a:pt x="709" y="58"/>
                      <a:pt x="706" y="58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5" y="64"/>
                      <a:pt x="485" y="64"/>
                      <a:pt x="485" y="64"/>
                    </a:cubicBezTo>
                    <a:cubicBezTo>
                      <a:pt x="485" y="65"/>
                      <a:pt x="485" y="66"/>
                      <a:pt x="484" y="67"/>
                    </a:cubicBezTo>
                    <a:cubicBezTo>
                      <a:pt x="483" y="68"/>
                      <a:pt x="482" y="69"/>
                      <a:pt x="481" y="69"/>
                    </a:cubicBezTo>
                    <a:cubicBezTo>
                      <a:pt x="321" y="69"/>
                      <a:pt x="321" y="69"/>
                      <a:pt x="321" y="69"/>
                    </a:cubicBezTo>
                    <a:cubicBezTo>
                      <a:pt x="320" y="69"/>
                      <a:pt x="319" y="68"/>
                      <a:pt x="318" y="67"/>
                    </a:cubicBezTo>
                    <a:cubicBezTo>
                      <a:pt x="317" y="66"/>
                      <a:pt x="317" y="65"/>
                      <a:pt x="317" y="64"/>
                    </a:cubicBezTo>
                    <a:cubicBezTo>
                      <a:pt x="318" y="58"/>
                      <a:pt x="318" y="58"/>
                      <a:pt x="318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3" y="58"/>
                      <a:pt x="91" y="56"/>
                      <a:pt x="90" y="54"/>
                    </a:cubicBezTo>
                    <a:cubicBezTo>
                      <a:pt x="89" y="51"/>
                      <a:pt x="89" y="49"/>
                      <a:pt x="91" y="47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689" y="20"/>
                      <a:pt x="689" y="20"/>
                      <a:pt x="689" y="20"/>
                    </a:cubicBezTo>
                    <a:lnTo>
                      <a:pt x="711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14">
                <a:extLst>
                  <a:ext uri="{FF2B5EF4-FFF2-40B4-BE49-F238E27FC236}">
                    <a16:creationId xmlns:a16="http://schemas.microsoft.com/office/drawing/2014/main" id="{F77EAA7A-92F8-689A-162E-A0FD33234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" y="1637"/>
                <a:ext cx="798" cy="29"/>
              </a:xfrm>
              <a:custGeom>
                <a:avLst/>
                <a:gdLst>
                  <a:gd name="T0" fmla="*/ 791 w 800"/>
                  <a:gd name="T1" fmla="*/ 3 h 29"/>
                  <a:gd name="T2" fmla="*/ 469 w 800"/>
                  <a:gd name="T3" fmla="*/ 3 h 29"/>
                  <a:gd name="T4" fmla="*/ 468 w 800"/>
                  <a:gd name="T5" fmla="*/ 6 h 29"/>
                  <a:gd name="T6" fmla="*/ 461 w 800"/>
                  <a:gd name="T7" fmla="*/ 9 h 29"/>
                  <a:gd name="T8" fmla="*/ 339 w 800"/>
                  <a:gd name="T9" fmla="*/ 9 h 29"/>
                  <a:gd name="T10" fmla="*/ 332 w 800"/>
                  <a:gd name="T11" fmla="*/ 6 h 29"/>
                  <a:gd name="T12" fmla="*/ 331 w 800"/>
                  <a:gd name="T13" fmla="*/ 3 h 29"/>
                  <a:gd name="T14" fmla="*/ 9 w 800"/>
                  <a:gd name="T15" fmla="*/ 3 h 29"/>
                  <a:gd name="T16" fmla="*/ 0 w 800"/>
                  <a:gd name="T17" fmla="*/ 0 h 29"/>
                  <a:gd name="T18" fmla="*/ 0 w 800"/>
                  <a:gd name="T19" fmla="*/ 9 h 29"/>
                  <a:gd name="T20" fmla="*/ 6 w 800"/>
                  <a:gd name="T21" fmla="*/ 23 h 29"/>
                  <a:gd name="T22" fmla="*/ 21 w 800"/>
                  <a:gd name="T23" fmla="*/ 29 h 29"/>
                  <a:gd name="T24" fmla="*/ 779 w 800"/>
                  <a:gd name="T25" fmla="*/ 29 h 29"/>
                  <a:gd name="T26" fmla="*/ 794 w 800"/>
                  <a:gd name="T27" fmla="*/ 23 h 29"/>
                  <a:gd name="T28" fmla="*/ 800 w 800"/>
                  <a:gd name="T29" fmla="*/ 9 h 29"/>
                  <a:gd name="T30" fmla="*/ 800 w 800"/>
                  <a:gd name="T31" fmla="*/ 0 h 29"/>
                  <a:gd name="T32" fmla="*/ 791 w 800"/>
                  <a:gd name="T33" fmla="*/ 3 h 29"/>
                  <a:gd name="T34" fmla="*/ 72 w 800"/>
                  <a:gd name="T35" fmla="*/ 21 h 29"/>
                  <a:gd name="T36" fmla="*/ 68 w 800"/>
                  <a:gd name="T37" fmla="*/ 16 h 29"/>
                  <a:gd name="T38" fmla="*/ 72 w 800"/>
                  <a:gd name="T39" fmla="*/ 12 h 29"/>
                  <a:gd name="T40" fmla="*/ 77 w 800"/>
                  <a:gd name="T41" fmla="*/ 16 h 29"/>
                  <a:gd name="T42" fmla="*/ 72 w 800"/>
                  <a:gd name="T43" fmla="*/ 21 h 29"/>
                  <a:gd name="T44" fmla="*/ 94 w 800"/>
                  <a:gd name="T45" fmla="*/ 21 h 29"/>
                  <a:gd name="T46" fmla="*/ 89 w 800"/>
                  <a:gd name="T47" fmla="*/ 16 h 29"/>
                  <a:gd name="T48" fmla="*/ 94 w 800"/>
                  <a:gd name="T49" fmla="*/ 12 h 29"/>
                  <a:gd name="T50" fmla="*/ 98 w 800"/>
                  <a:gd name="T51" fmla="*/ 16 h 29"/>
                  <a:gd name="T52" fmla="*/ 94 w 800"/>
                  <a:gd name="T53" fmla="*/ 21 h 29"/>
                  <a:gd name="T54" fmla="*/ 115 w 800"/>
                  <a:gd name="T55" fmla="*/ 21 h 29"/>
                  <a:gd name="T56" fmla="*/ 111 w 800"/>
                  <a:gd name="T57" fmla="*/ 16 h 29"/>
                  <a:gd name="T58" fmla="*/ 115 w 800"/>
                  <a:gd name="T59" fmla="*/ 12 h 29"/>
                  <a:gd name="T60" fmla="*/ 120 w 800"/>
                  <a:gd name="T61" fmla="*/ 16 h 29"/>
                  <a:gd name="T62" fmla="*/ 115 w 800"/>
                  <a:gd name="T6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0" h="29">
                    <a:moveTo>
                      <a:pt x="791" y="3"/>
                    </a:moveTo>
                    <a:cubicBezTo>
                      <a:pt x="469" y="3"/>
                      <a:pt x="469" y="3"/>
                      <a:pt x="469" y="3"/>
                    </a:cubicBezTo>
                    <a:cubicBezTo>
                      <a:pt x="469" y="4"/>
                      <a:pt x="468" y="5"/>
                      <a:pt x="468" y="6"/>
                    </a:cubicBezTo>
                    <a:cubicBezTo>
                      <a:pt x="466" y="8"/>
                      <a:pt x="463" y="9"/>
                      <a:pt x="461" y="9"/>
                    </a:cubicBezTo>
                    <a:cubicBezTo>
                      <a:pt x="339" y="9"/>
                      <a:pt x="339" y="9"/>
                      <a:pt x="339" y="9"/>
                    </a:cubicBezTo>
                    <a:cubicBezTo>
                      <a:pt x="337" y="9"/>
                      <a:pt x="334" y="8"/>
                      <a:pt x="332" y="6"/>
                    </a:cubicBezTo>
                    <a:cubicBezTo>
                      <a:pt x="332" y="5"/>
                      <a:pt x="331" y="4"/>
                      <a:pt x="33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5" y="3"/>
                      <a:pt x="2" y="2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2" y="19"/>
                      <a:pt x="6" y="23"/>
                    </a:cubicBezTo>
                    <a:cubicBezTo>
                      <a:pt x="10" y="27"/>
                      <a:pt x="15" y="29"/>
                      <a:pt x="21" y="29"/>
                    </a:cubicBezTo>
                    <a:cubicBezTo>
                      <a:pt x="779" y="29"/>
                      <a:pt x="779" y="29"/>
                      <a:pt x="779" y="29"/>
                    </a:cubicBezTo>
                    <a:cubicBezTo>
                      <a:pt x="785" y="29"/>
                      <a:pt x="790" y="27"/>
                      <a:pt x="794" y="23"/>
                    </a:cubicBezTo>
                    <a:cubicBezTo>
                      <a:pt x="798" y="19"/>
                      <a:pt x="800" y="14"/>
                      <a:pt x="800" y="9"/>
                    </a:cubicBezTo>
                    <a:cubicBezTo>
                      <a:pt x="800" y="0"/>
                      <a:pt x="800" y="0"/>
                      <a:pt x="800" y="0"/>
                    </a:cubicBezTo>
                    <a:cubicBezTo>
                      <a:pt x="798" y="2"/>
                      <a:pt x="795" y="3"/>
                      <a:pt x="791" y="3"/>
                    </a:cubicBezTo>
                    <a:close/>
                    <a:moveTo>
                      <a:pt x="72" y="21"/>
                    </a:moveTo>
                    <a:cubicBezTo>
                      <a:pt x="70" y="21"/>
                      <a:pt x="68" y="19"/>
                      <a:pt x="68" y="16"/>
                    </a:cubicBezTo>
                    <a:cubicBezTo>
                      <a:pt x="68" y="14"/>
                      <a:pt x="70" y="12"/>
                      <a:pt x="72" y="12"/>
                    </a:cubicBezTo>
                    <a:cubicBezTo>
                      <a:pt x="75" y="12"/>
                      <a:pt x="77" y="14"/>
                      <a:pt x="77" y="16"/>
                    </a:cubicBezTo>
                    <a:cubicBezTo>
                      <a:pt x="77" y="19"/>
                      <a:pt x="75" y="21"/>
                      <a:pt x="72" y="21"/>
                    </a:cubicBezTo>
                    <a:close/>
                    <a:moveTo>
                      <a:pt x="94" y="21"/>
                    </a:moveTo>
                    <a:cubicBezTo>
                      <a:pt x="91" y="21"/>
                      <a:pt x="89" y="19"/>
                      <a:pt x="89" y="16"/>
                    </a:cubicBezTo>
                    <a:cubicBezTo>
                      <a:pt x="89" y="14"/>
                      <a:pt x="91" y="12"/>
                      <a:pt x="94" y="12"/>
                    </a:cubicBezTo>
                    <a:cubicBezTo>
                      <a:pt x="96" y="12"/>
                      <a:pt x="98" y="14"/>
                      <a:pt x="98" y="16"/>
                    </a:cubicBezTo>
                    <a:cubicBezTo>
                      <a:pt x="98" y="19"/>
                      <a:pt x="96" y="21"/>
                      <a:pt x="94" y="21"/>
                    </a:cubicBezTo>
                    <a:close/>
                    <a:moveTo>
                      <a:pt x="115" y="21"/>
                    </a:moveTo>
                    <a:cubicBezTo>
                      <a:pt x="113" y="21"/>
                      <a:pt x="111" y="19"/>
                      <a:pt x="111" y="16"/>
                    </a:cubicBezTo>
                    <a:cubicBezTo>
                      <a:pt x="111" y="14"/>
                      <a:pt x="113" y="12"/>
                      <a:pt x="115" y="12"/>
                    </a:cubicBezTo>
                    <a:cubicBezTo>
                      <a:pt x="118" y="12"/>
                      <a:pt x="120" y="14"/>
                      <a:pt x="120" y="16"/>
                    </a:cubicBezTo>
                    <a:cubicBezTo>
                      <a:pt x="120" y="19"/>
                      <a:pt x="118" y="21"/>
                      <a:pt x="11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15">
                <a:extLst>
                  <a:ext uri="{FF2B5EF4-FFF2-40B4-BE49-F238E27FC236}">
                    <a16:creationId xmlns:a16="http://schemas.microsoft.com/office/drawing/2014/main" id="{5580E862-4650-92BB-8D2F-11E479CFD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4" y="1386"/>
                <a:ext cx="48" cy="56"/>
              </a:xfrm>
              <a:custGeom>
                <a:avLst/>
                <a:gdLst>
                  <a:gd name="T0" fmla="*/ 48 w 48"/>
                  <a:gd name="T1" fmla="*/ 56 h 56"/>
                  <a:gd name="T2" fmla="*/ 0 w 48"/>
                  <a:gd name="T3" fmla="*/ 56 h 56"/>
                  <a:gd name="T4" fmla="*/ 0 w 48"/>
                  <a:gd name="T5" fmla="*/ 5 h 56"/>
                  <a:gd name="T6" fmla="*/ 2 w 48"/>
                  <a:gd name="T7" fmla="*/ 2 h 56"/>
                  <a:gd name="T8" fmla="*/ 5 w 48"/>
                  <a:gd name="T9" fmla="*/ 0 h 56"/>
                  <a:gd name="T10" fmla="*/ 43 w 48"/>
                  <a:gd name="T11" fmla="*/ 0 h 56"/>
                  <a:gd name="T12" fmla="*/ 47 w 48"/>
                  <a:gd name="T13" fmla="*/ 2 h 56"/>
                  <a:gd name="T14" fmla="*/ 48 w 48"/>
                  <a:gd name="T15" fmla="*/ 5 h 56"/>
                  <a:gd name="T16" fmla="*/ 48 w 48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48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6" y="1"/>
                      <a:pt x="47" y="2"/>
                    </a:cubicBezTo>
                    <a:cubicBezTo>
                      <a:pt x="48" y="3"/>
                      <a:pt x="48" y="4"/>
                      <a:pt x="48" y="5"/>
                    </a:cubicBezTo>
                    <a:cubicBezTo>
                      <a:pt x="48" y="56"/>
                      <a:pt x="48" y="56"/>
                      <a:pt x="4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Freeform 16">
                <a:extLst>
                  <a:ext uri="{FF2B5EF4-FFF2-40B4-BE49-F238E27FC236}">
                    <a16:creationId xmlns:a16="http://schemas.microsoft.com/office/drawing/2014/main" id="{0E3A51E8-4519-0449-DB8B-8117698B1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" y="1314"/>
                <a:ext cx="47" cy="128"/>
              </a:xfrm>
              <a:custGeom>
                <a:avLst/>
                <a:gdLst>
                  <a:gd name="T0" fmla="*/ 47 w 47"/>
                  <a:gd name="T1" fmla="*/ 128 h 128"/>
                  <a:gd name="T2" fmla="*/ 0 w 47"/>
                  <a:gd name="T3" fmla="*/ 128 h 128"/>
                  <a:gd name="T4" fmla="*/ 0 w 47"/>
                  <a:gd name="T5" fmla="*/ 5 h 128"/>
                  <a:gd name="T6" fmla="*/ 1 w 47"/>
                  <a:gd name="T7" fmla="*/ 2 h 128"/>
                  <a:gd name="T8" fmla="*/ 5 w 47"/>
                  <a:gd name="T9" fmla="*/ 0 h 128"/>
                  <a:gd name="T10" fmla="*/ 42 w 47"/>
                  <a:gd name="T11" fmla="*/ 0 h 128"/>
                  <a:gd name="T12" fmla="*/ 46 w 47"/>
                  <a:gd name="T13" fmla="*/ 2 h 128"/>
                  <a:gd name="T14" fmla="*/ 47 w 47"/>
                  <a:gd name="T15" fmla="*/ 5 h 128"/>
                  <a:gd name="T16" fmla="*/ 47 w 47"/>
                  <a:gd name="T1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28">
                    <a:moveTo>
                      <a:pt x="47" y="128"/>
                    </a:move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7" y="4"/>
                      <a:pt x="47" y="5"/>
                    </a:cubicBezTo>
                    <a:lnTo>
                      <a:pt x="47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17">
                <a:extLst>
                  <a:ext uri="{FF2B5EF4-FFF2-40B4-BE49-F238E27FC236}">
                    <a16:creationId xmlns:a16="http://schemas.microsoft.com/office/drawing/2014/main" id="{51A60FBE-53E3-0B67-8BE2-D2F8C6450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1" y="1353"/>
                <a:ext cx="48" cy="89"/>
              </a:xfrm>
              <a:custGeom>
                <a:avLst/>
                <a:gdLst>
                  <a:gd name="T0" fmla="*/ 48 w 48"/>
                  <a:gd name="T1" fmla="*/ 89 h 89"/>
                  <a:gd name="T2" fmla="*/ 0 w 48"/>
                  <a:gd name="T3" fmla="*/ 89 h 89"/>
                  <a:gd name="T4" fmla="*/ 0 w 48"/>
                  <a:gd name="T5" fmla="*/ 6 h 89"/>
                  <a:gd name="T6" fmla="*/ 1 w 48"/>
                  <a:gd name="T7" fmla="*/ 2 h 89"/>
                  <a:gd name="T8" fmla="*/ 5 w 48"/>
                  <a:gd name="T9" fmla="*/ 0 h 89"/>
                  <a:gd name="T10" fmla="*/ 43 w 48"/>
                  <a:gd name="T11" fmla="*/ 0 h 89"/>
                  <a:gd name="T12" fmla="*/ 46 w 48"/>
                  <a:gd name="T13" fmla="*/ 2 h 89"/>
                  <a:gd name="T14" fmla="*/ 48 w 48"/>
                  <a:gd name="T15" fmla="*/ 6 h 89"/>
                  <a:gd name="T16" fmla="*/ 48 w 48"/>
                  <a:gd name="T17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89">
                    <a:moveTo>
                      <a:pt x="48" y="89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8" y="4"/>
                      <a:pt x="48" y="6"/>
                    </a:cubicBezTo>
                    <a:cubicBezTo>
                      <a:pt x="48" y="89"/>
                      <a:pt x="48" y="89"/>
                      <a:pt x="4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18">
                <a:extLst>
                  <a:ext uri="{FF2B5EF4-FFF2-40B4-BE49-F238E27FC236}">
                    <a16:creationId xmlns:a16="http://schemas.microsoft.com/office/drawing/2014/main" id="{7225E3A0-E10E-493B-CD99-A09D58BFC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1205"/>
                <a:ext cx="84" cy="237"/>
              </a:xfrm>
              <a:custGeom>
                <a:avLst/>
                <a:gdLst>
                  <a:gd name="T0" fmla="*/ 79 w 84"/>
                  <a:gd name="T1" fmla="*/ 64 h 237"/>
                  <a:gd name="T2" fmla="*/ 84 w 84"/>
                  <a:gd name="T3" fmla="*/ 62 h 237"/>
                  <a:gd name="T4" fmla="*/ 83 w 84"/>
                  <a:gd name="T5" fmla="*/ 56 h 237"/>
                  <a:gd name="T6" fmla="*/ 46 w 84"/>
                  <a:gd name="T7" fmla="*/ 2 h 237"/>
                  <a:gd name="T8" fmla="*/ 42 w 84"/>
                  <a:gd name="T9" fmla="*/ 0 h 237"/>
                  <a:gd name="T10" fmla="*/ 38 w 84"/>
                  <a:gd name="T11" fmla="*/ 2 h 237"/>
                  <a:gd name="T12" fmla="*/ 1 w 84"/>
                  <a:gd name="T13" fmla="*/ 56 h 237"/>
                  <a:gd name="T14" fmla="*/ 1 w 84"/>
                  <a:gd name="T15" fmla="*/ 62 h 237"/>
                  <a:gd name="T16" fmla="*/ 5 w 84"/>
                  <a:gd name="T17" fmla="*/ 64 h 237"/>
                  <a:gd name="T18" fmla="*/ 18 w 84"/>
                  <a:gd name="T19" fmla="*/ 64 h 237"/>
                  <a:gd name="T20" fmla="*/ 18 w 84"/>
                  <a:gd name="T21" fmla="*/ 237 h 237"/>
                  <a:gd name="T22" fmla="*/ 66 w 84"/>
                  <a:gd name="T23" fmla="*/ 237 h 237"/>
                  <a:gd name="T24" fmla="*/ 66 w 84"/>
                  <a:gd name="T25" fmla="*/ 64 h 237"/>
                  <a:gd name="T26" fmla="*/ 79 w 84"/>
                  <a:gd name="T27" fmla="*/ 64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237">
                    <a:moveTo>
                      <a:pt x="79" y="64"/>
                    </a:moveTo>
                    <a:cubicBezTo>
                      <a:pt x="81" y="64"/>
                      <a:pt x="83" y="63"/>
                      <a:pt x="84" y="62"/>
                    </a:cubicBezTo>
                    <a:cubicBezTo>
                      <a:pt x="84" y="60"/>
                      <a:pt x="84" y="58"/>
                      <a:pt x="83" y="56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5" y="1"/>
                      <a:pt x="44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58"/>
                      <a:pt x="0" y="60"/>
                      <a:pt x="1" y="62"/>
                    </a:cubicBezTo>
                    <a:cubicBezTo>
                      <a:pt x="1" y="63"/>
                      <a:pt x="3" y="64"/>
                      <a:pt x="5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237"/>
                      <a:pt x="18" y="237"/>
                      <a:pt x="18" y="237"/>
                    </a:cubicBezTo>
                    <a:cubicBezTo>
                      <a:pt x="66" y="237"/>
                      <a:pt x="66" y="237"/>
                      <a:pt x="66" y="237"/>
                    </a:cubicBezTo>
                    <a:cubicBezTo>
                      <a:pt x="66" y="64"/>
                      <a:pt x="66" y="64"/>
                      <a:pt x="66" y="64"/>
                    </a:cubicBezTo>
                    <a:lnTo>
                      <a:pt x="7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19">
                <a:extLst>
                  <a:ext uri="{FF2B5EF4-FFF2-40B4-BE49-F238E27FC236}">
                    <a16:creationId xmlns:a16="http://schemas.microsoft.com/office/drawing/2014/main" id="{9746A99A-D464-448A-A84D-ED9AEE497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" y="1187"/>
                <a:ext cx="510" cy="276"/>
              </a:xfrm>
              <a:custGeom>
                <a:avLst/>
                <a:gdLst>
                  <a:gd name="T0" fmla="*/ 8 w 512"/>
                  <a:gd name="T1" fmla="*/ 268 h 276"/>
                  <a:gd name="T2" fmla="*/ 8 w 512"/>
                  <a:gd name="T3" fmla="*/ 4 h 276"/>
                  <a:gd name="T4" fmla="*/ 7 w 512"/>
                  <a:gd name="T5" fmla="*/ 1 h 276"/>
                  <a:gd name="T6" fmla="*/ 4 w 512"/>
                  <a:gd name="T7" fmla="*/ 0 h 276"/>
                  <a:gd name="T8" fmla="*/ 4 w 512"/>
                  <a:gd name="T9" fmla="*/ 0 h 276"/>
                  <a:gd name="T10" fmla="*/ 1 w 512"/>
                  <a:gd name="T11" fmla="*/ 1 h 276"/>
                  <a:gd name="T12" fmla="*/ 0 w 512"/>
                  <a:gd name="T13" fmla="*/ 4 h 276"/>
                  <a:gd name="T14" fmla="*/ 0 w 512"/>
                  <a:gd name="T15" fmla="*/ 276 h 276"/>
                  <a:gd name="T16" fmla="*/ 508 w 512"/>
                  <a:gd name="T17" fmla="*/ 276 h 276"/>
                  <a:gd name="T18" fmla="*/ 511 w 512"/>
                  <a:gd name="T19" fmla="*/ 275 h 276"/>
                  <a:gd name="T20" fmla="*/ 512 w 512"/>
                  <a:gd name="T21" fmla="*/ 272 h 276"/>
                  <a:gd name="T22" fmla="*/ 512 w 512"/>
                  <a:gd name="T23" fmla="*/ 272 h 276"/>
                  <a:gd name="T24" fmla="*/ 511 w 512"/>
                  <a:gd name="T25" fmla="*/ 269 h 276"/>
                  <a:gd name="T26" fmla="*/ 508 w 512"/>
                  <a:gd name="T27" fmla="*/ 268 h 276"/>
                  <a:gd name="T28" fmla="*/ 8 w 512"/>
                  <a:gd name="T29" fmla="*/ 26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2" h="276">
                    <a:moveTo>
                      <a:pt x="8" y="268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2"/>
                      <a:pt x="7" y="1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508" y="276"/>
                      <a:pt x="508" y="276"/>
                      <a:pt x="508" y="276"/>
                    </a:cubicBezTo>
                    <a:cubicBezTo>
                      <a:pt x="509" y="276"/>
                      <a:pt x="510" y="276"/>
                      <a:pt x="511" y="275"/>
                    </a:cubicBezTo>
                    <a:cubicBezTo>
                      <a:pt x="512" y="274"/>
                      <a:pt x="512" y="273"/>
                      <a:pt x="512" y="272"/>
                    </a:cubicBezTo>
                    <a:cubicBezTo>
                      <a:pt x="512" y="272"/>
                      <a:pt x="512" y="272"/>
                      <a:pt x="512" y="272"/>
                    </a:cubicBezTo>
                    <a:cubicBezTo>
                      <a:pt x="512" y="271"/>
                      <a:pt x="512" y="270"/>
                      <a:pt x="511" y="269"/>
                    </a:cubicBezTo>
                    <a:cubicBezTo>
                      <a:pt x="510" y="268"/>
                      <a:pt x="509" y="268"/>
                      <a:pt x="508" y="268"/>
                    </a:cubicBezTo>
                    <a:cubicBezTo>
                      <a:pt x="8" y="268"/>
                      <a:pt x="8" y="268"/>
                      <a:pt x="8" y="2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7" name="Group 121">
            <a:extLst>
              <a:ext uri="{FF2B5EF4-FFF2-40B4-BE49-F238E27FC236}">
                <a16:creationId xmlns:a16="http://schemas.microsoft.com/office/drawing/2014/main" id="{B71BF37D-5A43-FD8E-E0F4-5E5C838A274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71929" y="3635923"/>
            <a:ext cx="599267" cy="510053"/>
            <a:chOff x="515" y="3088"/>
            <a:chExt cx="665" cy="566"/>
          </a:xfrm>
          <a:solidFill>
            <a:srgbClr val="0050AA"/>
          </a:solidFill>
        </p:grpSpPr>
        <p:sp>
          <p:nvSpPr>
            <p:cNvPr id="238" name="Freeform 122">
              <a:extLst>
                <a:ext uri="{FF2B5EF4-FFF2-40B4-BE49-F238E27FC236}">
                  <a16:creationId xmlns:a16="http://schemas.microsoft.com/office/drawing/2014/main" id="{1A45B44E-13D0-E0DF-3CF9-64292F204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9" name="Freeform 123">
              <a:extLst>
                <a:ext uri="{FF2B5EF4-FFF2-40B4-BE49-F238E27FC236}">
                  <a16:creationId xmlns:a16="http://schemas.microsoft.com/office/drawing/2014/main" id="{577EC74D-78BC-AE62-7D29-C40F5FCD5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0" name="Freeform 124">
              <a:extLst>
                <a:ext uri="{FF2B5EF4-FFF2-40B4-BE49-F238E27FC236}">
                  <a16:creationId xmlns:a16="http://schemas.microsoft.com/office/drawing/2014/main" id="{4510AD72-1CB1-2234-5AC7-D19681229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1" name="Freeform 125">
              <a:extLst>
                <a:ext uri="{FF2B5EF4-FFF2-40B4-BE49-F238E27FC236}">
                  <a16:creationId xmlns:a16="http://schemas.microsoft.com/office/drawing/2014/main" id="{6CD0BC06-F1EC-7AB0-8EDD-763F86665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2" name="Freeform 126">
              <a:extLst>
                <a:ext uri="{FF2B5EF4-FFF2-40B4-BE49-F238E27FC236}">
                  <a16:creationId xmlns:a16="http://schemas.microsoft.com/office/drawing/2014/main" id="{EE829B84-C3F4-A3AF-774E-38BA15E2B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3" name="Freeform 127">
              <a:extLst>
                <a:ext uri="{FF2B5EF4-FFF2-40B4-BE49-F238E27FC236}">
                  <a16:creationId xmlns:a16="http://schemas.microsoft.com/office/drawing/2014/main" id="{28D3BED0-C065-200B-B3E2-FA152344E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4" name="Freeform 128">
              <a:extLst>
                <a:ext uri="{FF2B5EF4-FFF2-40B4-BE49-F238E27FC236}">
                  <a16:creationId xmlns:a16="http://schemas.microsoft.com/office/drawing/2014/main" id="{72BDDF70-8952-682E-D08D-F2081E658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5" name="Freeform 129">
              <a:extLst>
                <a:ext uri="{FF2B5EF4-FFF2-40B4-BE49-F238E27FC236}">
                  <a16:creationId xmlns:a16="http://schemas.microsoft.com/office/drawing/2014/main" id="{75BED3F2-B026-A895-08CB-1BE6F02E7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6" name="Freeform 130">
              <a:extLst>
                <a:ext uri="{FF2B5EF4-FFF2-40B4-BE49-F238E27FC236}">
                  <a16:creationId xmlns:a16="http://schemas.microsoft.com/office/drawing/2014/main" id="{A1F94E47-C545-A402-A404-134055D05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16" name="TextBox 15">
            <a:extLst>
              <a:ext uri="{FF2B5EF4-FFF2-40B4-BE49-F238E27FC236}">
                <a16:creationId xmlns:a16="http://schemas.microsoft.com/office/drawing/2014/main" id="{4703A729-6DD6-3FC4-036E-B4A5778EF5C1}"/>
              </a:ext>
            </a:extLst>
          </p:cNvPr>
          <p:cNvSpPr txBox="1">
            <a:spLocks/>
          </p:cNvSpPr>
          <p:nvPr/>
        </p:nvSpPr>
        <p:spPr>
          <a:xfrm>
            <a:off x="2324436" y="4285177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0050AA"/>
                </a:solidFill>
                <a:latin typeface="+mj-ea"/>
                <a:ea typeface="+mj-ea"/>
              </a:rPr>
              <a:t>データドリブン意思決定</a:t>
            </a:r>
          </a:p>
        </p:txBody>
      </p:sp>
      <p:sp>
        <p:nvSpPr>
          <p:cNvPr id="417" name="TextBox 15">
            <a:extLst>
              <a:ext uri="{FF2B5EF4-FFF2-40B4-BE49-F238E27FC236}">
                <a16:creationId xmlns:a16="http://schemas.microsoft.com/office/drawing/2014/main" id="{72857F77-E195-7FD8-C5B4-AFA7EEA31555}"/>
              </a:ext>
            </a:extLst>
          </p:cNvPr>
          <p:cNvSpPr txBox="1">
            <a:spLocks/>
          </p:cNvSpPr>
          <p:nvPr/>
        </p:nvSpPr>
        <p:spPr>
          <a:xfrm>
            <a:off x="1195187" y="954950"/>
            <a:ext cx="6757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ADT</a:t>
            </a:r>
            <a:r>
              <a:rPr lang="ja-JP" altLang="en-US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の窯炉は、</a:t>
            </a:r>
            <a:r>
              <a:rPr lang="en-US" altLang="ja-JP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21</a:t>
            </a:r>
            <a:r>
              <a:rPr lang="ja-JP" altLang="en-US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年前から生産されています</a:t>
            </a:r>
            <a:r>
              <a:rPr lang="zh-TW" altLang="en-US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。</a:t>
            </a:r>
            <a:endParaRPr lang="ja-JP" altLang="en-US" sz="24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736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36E180A7-1706-3F1F-B18D-EBF012B57F6D}"/>
              </a:ext>
            </a:extLst>
          </p:cNvPr>
          <p:cNvGrpSpPr/>
          <p:nvPr/>
        </p:nvGrpSpPr>
        <p:grpSpPr>
          <a:xfrm>
            <a:off x="4302465" y="836931"/>
            <a:ext cx="2239708" cy="1543015"/>
            <a:chOff x="4302465" y="734416"/>
            <a:chExt cx="2239708" cy="1543015"/>
          </a:xfrm>
        </p:grpSpPr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5C32FC51-E6DF-DFD3-A9EA-D45A807FE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465" y="1046210"/>
              <a:ext cx="1114447" cy="1231221"/>
            </a:xfrm>
            <a:prstGeom prst="line">
              <a:avLst/>
            </a:prstGeom>
            <a:ln w="33401">
              <a:solidFill>
                <a:srgbClr val="0D5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412F428E-6CCA-1E1F-7B4C-C9CD97E403E4}"/>
                </a:ext>
              </a:extLst>
            </p:cNvPr>
            <p:cNvSpPr txBox="1">
              <a:spLocks/>
            </p:cNvSpPr>
            <p:nvPr/>
          </p:nvSpPr>
          <p:spPr>
            <a:xfrm>
              <a:off x="5374340" y="734416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COLD</a:t>
              </a:r>
              <a:endParaRPr lang="ja-JP" altLang="en-US" sz="20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A17C638B-E5FA-DB41-E47C-A3C9E8523116}"/>
                </a:ext>
              </a:extLst>
            </p:cNvPr>
            <p:cNvGrpSpPr/>
            <p:nvPr/>
          </p:nvGrpSpPr>
          <p:grpSpPr>
            <a:xfrm>
              <a:off x="5404991" y="830341"/>
              <a:ext cx="1137182" cy="350252"/>
              <a:chOff x="3843338" y="5544036"/>
              <a:chExt cx="3479105" cy="1071563"/>
            </a:xfrm>
          </p:grpSpPr>
          <p:sp>
            <p:nvSpPr>
              <p:cNvPr id="134" name="Line 20">
                <a:extLst>
                  <a:ext uri="{FF2B5EF4-FFF2-40B4-BE49-F238E27FC236}">
                    <a16:creationId xmlns:a16="http://schemas.microsoft.com/office/drawing/2014/main" id="{79554118-849B-2F32-8EA3-1F8865F5E6D5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0D5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5" name="Freeform 1001">
                <a:extLst>
                  <a:ext uri="{FF2B5EF4-FFF2-40B4-BE49-F238E27FC236}">
                    <a16:creationId xmlns:a16="http://schemas.microsoft.com/office/drawing/2014/main" id="{458B990E-686B-C986-E571-DAEF01622AF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6" name="Freeform 1002">
                <a:extLst>
                  <a:ext uri="{FF2B5EF4-FFF2-40B4-BE49-F238E27FC236}">
                    <a16:creationId xmlns:a16="http://schemas.microsoft.com/office/drawing/2014/main" id="{4C86438C-7E26-151A-E5CB-759ABB423665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7" name="Freeform 1003">
                <a:extLst>
                  <a:ext uri="{FF2B5EF4-FFF2-40B4-BE49-F238E27FC236}">
                    <a16:creationId xmlns:a16="http://schemas.microsoft.com/office/drawing/2014/main" id="{3F521458-9995-8C3A-C75E-BB0CADF52B63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4F217E39-0CD9-9D5C-9B03-4ADB25AEFA34}"/>
              </a:ext>
            </a:extLst>
          </p:cNvPr>
          <p:cNvGrpSpPr/>
          <p:nvPr/>
        </p:nvGrpSpPr>
        <p:grpSpPr>
          <a:xfrm>
            <a:off x="550348" y="834773"/>
            <a:ext cx="2252383" cy="1545173"/>
            <a:chOff x="550348" y="732258"/>
            <a:chExt cx="2252383" cy="1545173"/>
          </a:xfrm>
        </p:grpSpPr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9CEF3B8D-633F-3716-0C7E-BC838A993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348" y="1046210"/>
              <a:ext cx="1114447" cy="1231221"/>
            </a:xfrm>
            <a:prstGeom prst="line">
              <a:avLst/>
            </a:prstGeom>
            <a:ln w="33401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95CA16E7-33D2-E427-1EAE-6574E5A51E06}"/>
                </a:ext>
              </a:extLst>
            </p:cNvPr>
            <p:cNvSpPr txBox="1">
              <a:spLocks/>
            </p:cNvSpPr>
            <p:nvPr/>
          </p:nvSpPr>
          <p:spPr>
            <a:xfrm>
              <a:off x="1697300" y="732258"/>
              <a:ext cx="790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rgbClr val="FF6600"/>
                  </a:solidFill>
                  <a:latin typeface="+mj-lt"/>
                  <a:ea typeface="+mj-ea"/>
                </a:rPr>
                <a:t>HOT</a:t>
              </a:r>
              <a:endParaRPr lang="ja-JP" altLang="en-US" sz="2000" b="1" i="1" dirty="0">
                <a:solidFill>
                  <a:srgbClr val="FF6600"/>
                </a:solidFill>
                <a:latin typeface="+mj-lt"/>
                <a:ea typeface="+mj-ea"/>
              </a:endParaRPr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D46FAA2E-6A16-5E0F-5151-A891925F0F2C}"/>
                </a:ext>
              </a:extLst>
            </p:cNvPr>
            <p:cNvGrpSpPr/>
            <p:nvPr/>
          </p:nvGrpSpPr>
          <p:grpSpPr>
            <a:xfrm>
              <a:off x="1665549" y="830341"/>
              <a:ext cx="1137182" cy="350252"/>
              <a:chOff x="3843338" y="5544036"/>
              <a:chExt cx="3479105" cy="1071563"/>
            </a:xfrm>
          </p:grpSpPr>
          <p:sp>
            <p:nvSpPr>
              <p:cNvPr id="128" name="Line 20">
                <a:extLst>
                  <a:ext uri="{FF2B5EF4-FFF2-40B4-BE49-F238E27FC236}">
                    <a16:creationId xmlns:a16="http://schemas.microsoft.com/office/drawing/2014/main" id="{B66CC4FE-E288-B416-D3FC-7B61548CB536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9" name="Freeform 1001">
                <a:extLst>
                  <a:ext uri="{FF2B5EF4-FFF2-40B4-BE49-F238E27FC236}">
                    <a16:creationId xmlns:a16="http://schemas.microsoft.com/office/drawing/2014/main" id="{7376E463-93F7-E5B1-04F4-5249E61F8F0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0" name="Freeform 1002">
                <a:extLst>
                  <a:ext uri="{FF2B5EF4-FFF2-40B4-BE49-F238E27FC236}">
                    <a16:creationId xmlns:a16="http://schemas.microsoft.com/office/drawing/2014/main" id="{41294AEA-0394-6443-E0CF-D6509E3387CA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1" name="Freeform 1003">
                <a:extLst>
                  <a:ext uri="{FF2B5EF4-FFF2-40B4-BE49-F238E27FC236}">
                    <a16:creationId xmlns:a16="http://schemas.microsoft.com/office/drawing/2014/main" id="{3636B17B-31A2-1FF0-D089-9FB5F86E178D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326243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製造工程の概要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6771582-578C-4313-2379-968959DE1B6A}"/>
              </a:ext>
            </a:extLst>
          </p:cNvPr>
          <p:cNvGrpSpPr>
            <a:grpSpLocks/>
          </p:cNvGrpSpPr>
          <p:nvPr/>
        </p:nvGrpSpPr>
        <p:grpSpPr>
          <a:xfrm>
            <a:off x="-70889" y="2370725"/>
            <a:ext cx="9661452" cy="632359"/>
            <a:chOff x="-163033" y="2231414"/>
            <a:chExt cx="9519684" cy="680671"/>
          </a:xfrm>
        </p:grpSpPr>
        <p:sp>
          <p:nvSpPr>
            <p:cNvPr id="7" name="平行四邊形 6">
              <a:extLst>
                <a:ext uri="{FF2B5EF4-FFF2-40B4-BE49-F238E27FC236}">
                  <a16:creationId xmlns:a16="http://schemas.microsoft.com/office/drawing/2014/main" id="{A4153942-F129-4785-B5AA-1CFD9E2FFDC6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" name="平行四邊形 1">
              <a:extLst>
                <a:ext uri="{FF2B5EF4-FFF2-40B4-BE49-F238E27FC236}">
                  <a16:creationId xmlns:a16="http://schemas.microsoft.com/office/drawing/2014/main" id="{36ACCA29-DE34-381E-3668-78376AA93EF5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" name="平行四邊形 2">
              <a:extLst>
                <a:ext uri="{FF2B5EF4-FFF2-40B4-BE49-F238E27FC236}">
                  <a16:creationId xmlns:a16="http://schemas.microsoft.com/office/drawing/2014/main" id="{F0202FC2-C206-20CF-E31B-8099BBA7F74D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7B87A304-3659-5E24-0C24-FB0CC269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4" y="2341760"/>
            <a:ext cx="9144000" cy="68067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8470919-7605-C3DF-D3B9-327774205A22}"/>
              </a:ext>
            </a:extLst>
          </p:cNvPr>
          <p:cNvSpPr>
            <a:spLocks/>
          </p:cNvSpPr>
          <p:nvPr/>
        </p:nvSpPr>
        <p:spPr>
          <a:xfrm>
            <a:off x="186558" y="24140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C5ADEC6E-3B71-94ED-6FCB-2774A975653C}"/>
              </a:ext>
            </a:extLst>
          </p:cNvPr>
          <p:cNvSpPr>
            <a:spLocks/>
          </p:cNvSpPr>
          <p:nvPr/>
        </p:nvSpPr>
        <p:spPr>
          <a:xfrm>
            <a:off x="754447" y="25165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9B07074-DEDA-D5CE-98DD-5C45BC10590F}"/>
              </a:ext>
            </a:extLst>
          </p:cNvPr>
          <p:cNvSpPr>
            <a:spLocks/>
          </p:cNvSpPr>
          <p:nvPr/>
        </p:nvSpPr>
        <p:spPr>
          <a:xfrm>
            <a:off x="1567094" y="25165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3081E44-00D6-8CCE-F926-F8024C7EA258}"/>
              </a:ext>
            </a:extLst>
          </p:cNvPr>
          <p:cNvSpPr>
            <a:spLocks/>
          </p:cNvSpPr>
          <p:nvPr/>
        </p:nvSpPr>
        <p:spPr>
          <a:xfrm>
            <a:off x="2379741" y="25165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53D26586-A8F6-9255-9A39-76811C38FAAE}"/>
              </a:ext>
            </a:extLst>
          </p:cNvPr>
          <p:cNvSpPr>
            <a:spLocks/>
          </p:cNvSpPr>
          <p:nvPr/>
        </p:nvSpPr>
        <p:spPr>
          <a:xfrm>
            <a:off x="4444474" y="2579595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40165CE-C136-D59A-8484-2FA39956234F}"/>
              </a:ext>
            </a:extLst>
          </p:cNvPr>
          <p:cNvSpPr>
            <a:spLocks/>
          </p:cNvSpPr>
          <p:nvPr/>
        </p:nvSpPr>
        <p:spPr>
          <a:xfrm>
            <a:off x="7716553" y="2565415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2BD3E5C-08C3-71C5-E0EA-E8DC7CF3E31A}"/>
              </a:ext>
            </a:extLst>
          </p:cNvPr>
          <p:cNvGrpSpPr/>
          <p:nvPr/>
        </p:nvGrpSpPr>
        <p:grpSpPr>
          <a:xfrm>
            <a:off x="186558" y="1317388"/>
            <a:ext cx="2747182" cy="1194783"/>
            <a:chOff x="186558" y="1123115"/>
            <a:chExt cx="2747182" cy="1194783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962787EE-A040-21B4-328B-E2AD9F22E722}"/>
                </a:ext>
              </a:extLst>
            </p:cNvPr>
            <p:cNvGrpSpPr/>
            <p:nvPr/>
          </p:nvGrpSpPr>
          <p:grpSpPr>
            <a:xfrm>
              <a:off x="186558" y="1123115"/>
              <a:ext cx="2747182" cy="892493"/>
              <a:chOff x="186558" y="1123115"/>
              <a:chExt cx="2747182" cy="892493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CB3059C-D3A1-B81A-1CCB-C783302C732F}"/>
                  </a:ext>
                </a:extLst>
              </p:cNvPr>
              <p:cNvSpPr/>
              <p:nvPr/>
            </p:nvSpPr>
            <p:spPr>
              <a:xfrm flipV="1">
                <a:off x="1688700" y="184948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2BFB0C2B-87C7-6435-AF72-BF3E6463D073}"/>
                  </a:ext>
                </a:extLst>
              </p:cNvPr>
              <p:cNvGrpSpPr/>
              <p:nvPr/>
            </p:nvGrpSpPr>
            <p:grpSpPr>
              <a:xfrm>
                <a:off x="186558" y="1123115"/>
                <a:ext cx="1466204" cy="892493"/>
                <a:chOff x="151118" y="1123738"/>
                <a:chExt cx="1181498" cy="719190"/>
              </a:xfrm>
            </p:grpSpPr>
            <p:sp>
              <p:nvSpPr>
                <p:cNvPr id="33" name="矩形: 圓角 32">
                  <a:extLst>
                    <a:ext uri="{FF2B5EF4-FFF2-40B4-BE49-F238E27FC236}">
                      <a16:creationId xmlns:a16="http://schemas.microsoft.com/office/drawing/2014/main" id="{1A487019-5B80-AD3B-2A88-7A7068265376}"/>
                    </a:ext>
                  </a:extLst>
                </p:cNvPr>
                <p:cNvSpPr/>
                <p:nvPr/>
              </p:nvSpPr>
              <p:spPr>
                <a:xfrm>
                  <a:off x="151118" y="1123738"/>
                  <a:ext cx="1181498" cy="719190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3" name="圖片 22">
                  <a:extLst>
                    <a:ext uri="{FF2B5EF4-FFF2-40B4-BE49-F238E27FC236}">
                      <a16:creationId xmlns:a16="http://schemas.microsoft.com/office/drawing/2014/main" id="{ACCD8231-65AE-6553-6C61-79DB75A63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86558" y="1152089"/>
                  <a:ext cx="1117703" cy="666389"/>
                </a:xfrm>
                <a:prstGeom prst="roundRect">
                  <a:avLst>
                    <a:gd name="adj" fmla="val 10103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46" name="TextBox 15">
                <a:extLst>
                  <a:ext uri="{FF2B5EF4-FFF2-40B4-BE49-F238E27FC236}">
                    <a16:creationId xmlns:a16="http://schemas.microsoft.com/office/drawing/2014/main" id="{0B2D47FC-ACFB-78B3-79B4-61D40FB43E3C}"/>
                  </a:ext>
                </a:extLst>
              </p:cNvPr>
              <p:cNvSpPr txBox="1"/>
              <p:nvPr/>
            </p:nvSpPr>
            <p:spPr>
              <a:xfrm>
                <a:off x="1553054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原料投入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C3E6BC2E-4C79-95EF-4551-A6E8AE76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558" y="1948008"/>
              <a:ext cx="323393" cy="3698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80D2E031-DAE8-AA61-DDAA-FC55ABBE0196}"/>
              </a:ext>
            </a:extLst>
          </p:cNvPr>
          <p:cNvGrpSpPr/>
          <p:nvPr/>
        </p:nvGrpSpPr>
        <p:grpSpPr>
          <a:xfrm>
            <a:off x="342516" y="2682095"/>
            <a:ext cx="2640030" cy="1359699"/>
            <a:chOff x="393316" y="2427180"/>
            <a:chExt cx="2640030" cy="13596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A52BB445-19CD-2013-D8C7-DECDAC21A129}"/>
                </a:ext>
              </a:extLst>
            </p:cNvPr>
            <p:cNvGrpSpPr/>
            <p:nvPr/>
          </p:nvGrpSpPr>
          <p:grpSpPr>
            <a:xfrm>
              <a:off x="393316" y="2894386"/>
              <a:ext cx="2640030" cy="892493"/>
              <a:chOff x="393316" y="2894386"/>
              <a:chExt cx="2640030" cy="892493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B90AE7F-817C-B287-A28E-26D44FE222C0}"/>
                  </a:ext>
                </a:extLst>
              </p:cNvPr>
              <p:cNvSpPr/>
              <p:nvPr/>
            </p:nvSpPr>
            <p:spPr>
              <a:xfrm flipV="1">
                <a:off x="1741624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3C1B49D3-8793-A0E5-3E42-2240655AF43B}"/>
                  </a:ext>
                </a:extLst>
              </p:cNvPr>
              <p:cNvGrpSpPr/>
              <p:nvPr/>
            </p:nvGrpSpPr>
            <p:grpSpPr>
              <a:xfrm>
                <a:off x="393316" y="2894386"/>
                <a:ext cx="1323033" cy="892493"/>
                <a:chOff x="219899" y="2894386"/>
                <a:chExt cx="1323033" cy="892493"/>
              </a:xfrm>
            </p:grpSpPr>
            <p:sp>
              <p:nvSpPr>
                <p:cNvPr id="35" name="矩形: 圓角 34">
                  <a:extLst>
                    <a:ext uri="{FF2B5EF4-FFF2-40B4-BE49-F238E27FC236}">
                      <a16:creationId xmlns:a16="http://schemas.microsoft.com/office/drawing/2014/main" id="{3DAE166D-2CEE-CC02-E6C3-DE4A70696CA7}"/>
                    </a:ext>
                  </a:extLst>
                </p:cNvPr>
                <p:cNvSpPr/>
                <p:nvPr/>
              </p:nvSpPr>
              <p:spPr>
                <a:xfrm>
                  <a:off x="219899" y="2894386"/>
                  <a:ext cx="1323033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2" name="圖片 31">
                  <a:extLst>
                    <a:ext uri="{FF2B5EF4-FFF2-40B4-BE49-F238E27FC236}">
                      <a16:creationId xmlns:a16="http://schemas.microsoft.com/office/drawing/2014/main" id="{046852E0-08EE-1197-9D03-C00A06444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803" y="2926265"/>
                  <a:ext cx="1249788" cy="835224"/>
                </a:xfrm>
                <a:prstGeom prst="rect">
                  <a:avLst/>
                </a:prstGeom>
              </p:spPr>
            </p:pic>
          </p:grpSp>
          <p:sp>
            <p:nvSpPr>
              <p:cNvPr id="47" name="TextBox 15">
                <a:extLst>
                  <a:ext uri="{FF2B5EF4-FFF2-40B4-BE49-F238E27FC236}">
                    <a16:creationId xmlns:a16="http://schemas.microsoft.com/office/drawing/2014/main" id="{038687C5-F0C5-3F24-BD3C-C665F8F647F8}"/>
                  </a:ext>
                </a:extLst>
              </p:cNvPr>
              <p:cNvSpPr txBox="1"/>
              <p:nvPr/>
            </p:nvSpPr>
            <p:spPr>
              <a:xfrm>
                <a:off x="1617574" y="3446684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溶解、清澄區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98B35506-BF03-4BAA-CB14-4F934D164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797" y="2427180"/>
              <a:ext cx="449450" cy="53274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5E81E893-0825-BD75-D615-8D4AAE8E9E3C}"/>
              </a:ext>
            </a:extLst>
          </p:cNvPr>
          <p:cNvGrpSpPr/>
          <p:nvPr/>
        </p:nvGrpSpPr>
        <p:grpSpPr>
          <a:xfrm>
            <a:off x="1716064" y="1317390"/>
            <a:ext cx="4139684" cy="1308780"/>
            <a:chOff x="1716064" y="1214875"/>
            <a:chExt cx="4139684" cy="1308780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723DB2C8-A64C-6DAE-D250-7CEEE91B2E4F}"/>
                </a:ext>
              </a:extLst>
            </p:cNvPr>
            <p:cNvGrpSpPr/>
            <p:nvPr/>
          </p:nvGrpSpPr>
          <p:grpSpPr>
            <a:xfrm>
              <a:off x="3112659" y="1214875"/>
              <a:ext cx="2743089" cy="892493"/>
              <a:chOff x="3112659" y="1123117"/>
              <a:chExt cx="2743089" cy="892493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99C2A55-B9DC-0FA2-2D9D-2A4E8F6BA3ED}"/>
                  </a:ext>
                </a:extLst>
              </p:cNvPr>
              <p:cNvSpPr/>
              <p:nvPr/>
            </p:nvSpPr>
            <p:spPr>
              <a:xfrm flipV="1">
                <a:off x="4610708" y="184313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461260B9-1255-22B6-CFAA-26E6882FF77B}"/>
                  </a:ext>
                </a:extLst>
              </p:cNvPr>
              <p:cNvGrpSpPr/>
              <p:nvPr/>
            </p:nvGrpSpPr>
            <p:grpSpPr>
              <a:xfrm>
                <a:off x="3112659" y="1123117"/>
                <a:ext cx="1481912" cy="892493"/>
                <a:chOff x="2357594" y="1123117"/>
                <a:chExt cx="1481912" cy="892493"/>
              </a:xfrm>
            </p:grpSpPr>
            <p:sp>
              <p:nvSpPr>
                <p:cNvPr id="34" name="矩形: 圓角 33">
                  <a:extLst>
                    <a:ext uri="{FF2B5EF4-FFF2-40B4-BE49-F238E27FC236}">
                      <a16:creationId xmlns:a16="http://schemas.microsoft.com/office/drawing/2014/main" id="{A9F5935E-4576-F912-396D-F9712C9E2475}"/>
                    </a:ext>
                  </a:extLst>
                </p:cNvPr>
                <p:cNvSpPr/>
                <p:nvPr/>
              </p:nvSpPr>
              <p:spPr>
                <a:xfrm>
                  <a:off x="2357594" y="1123117"/>
                  <a:ext cx="1481912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9" name="圖片 8">
                  <a:extLst>
                    <a:ext uri="{FF2B5EF4-FFF2-40B4-BE49-F238E27FC236}">
                      <a16:creationId xmlns:a16="http://schemas.microsoft.com/office/drawing/2014/main" id="{9606257C-F686-BA49-CD34-7F1090A807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379741" y="1152090"/>
                  <a:ext cx="1429444" cy="833278"/>
                </a:xfrm>
                <a:custGeom>
                  <a:avLst/>
                  <a:gdLst>
                    <a:gd name="connsiteX0" fmla="*/ 918670 w 3100730"/>
                    <a:gd name="connsiteY0" fmla="*/ 0 h 1807535"/>
                    <a:gd name="connsiteX1" fmla="*/ 1740769 w 3100730"/>
                    <a:gd name="connsiteY1" fmla="*/ 0 h 1807535"/>
                    <a:gd name="connsiteX2" fmla="*/ 3100730 w 3100730"/>
                    <a:gd name="connsiteY2" fmla="*/ 940778 h 1807535"/>
                    <a:gd name="connsiteX3" fmla="*/ 3100730 w 3100730"/>
                    <a:gd name="connsiteY3" fmla="*/ 1564364 h 1807535"/>
                    <a:gd name="connsiteX4" fmla="*/ 2631725 w 3100730"/>
                    <a:gd name="connsiteY4" fmla="*/ 1807535 h 1807535"/>
                    <a:gd name="connsiteX5" fmla="*/ 772649 w 3100730"/>
                    <a:gd name="connsiteY5" fmla="*/ 1807535 h 1807535"/>
                    <a:gd name="connsiteX6" fmla="*/ 0 w 3100730"/>
                    <a:gd name="connsiteY6" fmla="*/ 882172 h 1807535"/>
                    <a:gd name="connsiteX7" fmla="*/ 0 w 3100730"/>
                    <a:gd name="connsiteY7" fmla="*/ 168782 h 18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00730" h="1807535">
                      <a:moveTo>
                        <a:pt x="918670" y="0"/>
                      </a:moveTo>
                      <a:lnTo>
                        <a:pt x="1740769" y="0"/>
                      </a:lnTo>
                      <a:lnTo>
                        <a:pt x="3100730" y="940778"/>
                      </a:lnTo>
                      <a:lnTo>
                        <a:pt x="3100730" y="1564364"/>
                      </a:lnTo>
                      <a:lnTo>
                        <a:pt x="2631725" y="1807535"/>
                      </a:lnTo>
                      <a:lnTo>
                        <a:pt x="772649" y="1807535"/>
                      </a:lnTo>
                      <a:lnTo>
                        <a:pt x="0" y="882172"/>
                      </a:lnTo>
                      <a:lnTo>
                        <a:pt x="0" y="168782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8" name="TextBox 15">
                <a:extLst>
                  <a:ext uri="{FF2B5EF4-FFF2-40B4-BE49-F238E27FC236}">
                    <a16:creationId xmlns:a16="http://schemas.microsoft.com/office/drawing/2014/main" id="{1FA0C8B9-A23A-70A2-3DAE-AF160B102FC3}"/>
                  </a:ext>
                </a:extLst>
              </p:cNvPr>
              <p:cNvSpPr txBox="1"/>
              <p:nvPr/>
            </p:nvSpPr>
            <p:spPr>
              <a:xfrm>
                <a:off x="4496080" y="1662237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+mj-ea"/>
                    <a:ea typeface="+mj-ea"/>
                  </a:rPr>
                  <a:t>Glass</a:t>
                </a:r>
                <a:r>
                  <a:rPr lang="zh-TW" altLang="en-US" sz="1600" b="1" dirty="0">
                    <a:latin typeface="+mj-ea"/>
                    <a:ea typeface="+mj-ea"/>
                  </a:rPr>
                  <a:t>成形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F6FB5086-0962-3E1D-4F3D-269ABB519E19}"/>
                </a:ext>
              </a:extLst>
            </p:cNvPr>
            <p:cNvGrpSpPr/>
            <p:nvPr/>
          </p:nvGrpSpPr>
          <p:grpSpPr>
            <a:xfrm>
              <a:off x="1716064" y="2018534"/>
              <a:ext cx="1638244" cy="505121"/>
              <a:chOff x="1716064" y="2018534"/>
              <a:chExt cx="1638244" cy="505121"/>
            </a:xfrm>
          </p:grpSpPr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16D48BA6-D9D1-32C3-60C9-D52D0E89A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6064" y="2209994"/>
                <a:ext cx="266063" cy="31366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0E741478-8202-6621-E9A0-BED7372F01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4001" y="2018534"/>
                <a:ext cx="180307" cy="19576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BB70CD82-2C5F-68FF-4B05-3C3E0F03FA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7365" y="2209994"/>
                <a:ext cx="1203294" cy="4304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084C18A4-0AB2-5990-C8AF-7714823C7B69}"/>
              </a:ext>
            </a:extLst>
          </p:cNvPr>
          <p:cNvGrpSpPr/>
          <p:nvPr/>
        </p:nvGrpSpPr>
        <p:grpSpPr>
          <a:xfrm>
            <a:off x="2295248" y="2642563"/>
            <a:ext cx="3569079" cy="1399231"/>
            <a:chOff x="2295248" y="2540048"/>
            <a:chExt cx="3569079" cy="1399231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88DA7D89-C274-F562-21F8-E3D4AF4E8B22}"/>
                </a:ext>
              </a:extLst>
            </p:cNvPr>
            <p:cNvGrpSpPr/>
            <p:nvPr/>
          </p:nvGrpSpPr>
          <p:grpSpPr>
            <a:xfrm>
              <a:off x="3150815" y="3046786"/>
              <a:ext cx="2713512" cy="892493"/>
              <a:chOff x="3201615" y="2894386"/>
              <a:chExt cx="2713512" cy="892493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3A4B2B6-AE22-1C2F-7F74-C43F3F887EA7}"/>
                  </a:ext>
                </a:extLst>
              </p:cNvPr>
              <p:cNvSpPr/>
              <p:nvPr/>
            </p:nvSpPr>
            <p:spPr>
              <a:xfrm flipV="1">
                <a:off x="4670087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A06EE81E-B29D-E2BE-CC75-81DA3E2D0B48}"/>
                  </a:ext>
                </a:extLst>
              </p:cNvPr>
              <p:cNvGrpSpPr/>
              <p:nvPr/>
            </p:nvGrpSpPr>
            <p:grpSpPr>
              <a:xfrm>
                <a:off x="3201615" y="2894386"/>
                <a:ext cx="1440000" cy="892493"/>
                <a:chOff x="2747954" y="2894386"/>
                <a:chExt cx="1440000" cy="892493"/>
              </a:xfrm>
            </p:grpSpPr>
            <p:sp>
              <p:nvSpPr>
                <p:cNvPr id="37" name="矩形: 圓角 36">
                  <a:extLst>
                    <a:ext uri="{FF2B5EF4-FFF2-40B4-BE49-F238E27FC236}">
                      <a16:creationId xmlns:a16="http://schemas.microsoft.com/office/drawing/2014/main" id="{9B3F2ADF-0E26-E8E4-E99B-5FBE57235FA8}"/>
                    </a:ext>
                  </a:extLst>
                </p:cNvPr>
                <p:cNvSpPr/>
                <p:nvPr/>
              </p:nvSpPr>
              <p:spPr>
                <a:xfrm>
                  <a:off x="2747954" y="2894386"/>
                  <a:ext cx="1440000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B0876D6A-9A07-CFDD-3F5C-0D333B04D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flipH="1">
                  <a:off x="2782560" y="2926265"/>
                  <a:ext cx="1370173" cy="834748"/>
                </a:xfrm>
                <a:custGeom>
                  <a:avLst/>
                  <a:gdLst>
                    <a:gd name="connsiteX0" fmla="*/ 1990638 w 3313665"/>
                    <a:gd name="connsiteY0" fmla="*/ 0 h 1296224"/>
                    <a:gd name="connsiteX1" fmla="*/ 0 w 3313665"/>
                    <a:gd name="connsiteY1" fmla="*/ 407357 h 1296224"/>
                    <a:gd name="connsiteX2" fmla="*/ 0 w 3313665"/>
                    <a:gd name="connsiteY2" fmla="*/ 855986 h 1296224"/>
                    <a:gd name="connsiteX3" fmla="*/ 637320 w 3313665"/>
                    <a:gd name="connsiteY3" fmla="*/ 1296224 h 1296224"/>
                    <a:gd name="connsiteX4" fmla="*/ 2192454 w 3313665"/>
                    <a:gd name="connsiteY4" fmla="*/ 1296224 h 1296224"/>
                    <a:gd name="connsiteX5" fmla="*/ 3313665 w 3313665"/>
                    <a:gd name="connsiteY5" fmla="*/ 869902 h 1296224"/>
                    <a:gd name="connsiteX6" fmla="*/ 3313665 w 3313665"/>
                    <a:gd name="connsiteY6" fmla="*/ 137559 h 1296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13665" h="1296224">
                      <a:moveTo>
                        <a:pt x="1990638" y="0"/>
                      </a:moveTo>
                      <a:lnTo>
                        <a:pt x="0" y="407357"/>
                      </a:lnTo>
                      <a:lnTo>
                        <a:pt x="0" y="855986"/>
                      </a:lnTo>
                      <a:lnTo>
                        <a:pt x="637320" y="1296224"/>
                      </a:lnTo>
                      <a:lnTo>
                        <a:pt x="2192454" y="1296224"/>
                      </a:lnTo>
                      <a:lnTo>
                        <a:pt x="3313665" y="869902"/>
                      </a:lnTo>
                      <a:lnTo>
                        <a:pt x="3313665" y="137559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9" name="TextBox 15">
                <a:extLst>
                  <a:ext uri="{FF2B5EF4-FFF2-40B4-BE49-F238E27FC236}">
                    <a16:creationId xmlns:a16="http://schemas.microsoft.com/office/drawing/2014/main" id="{9F144A94-B64E-CC92-796B-1DDD625AB52A}"/>
                  </a:ext>
                </a:extLst>
              </p:cNvPr>
              <p:cNvSpPr txBox="1"/>
              <p:nvPr/>
            </p:nvSpPr>
            <p:spPr>
              <a:xfrm>
                <a:off x="4539876" y="3446684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+mj-ea"/>
                    <a:ea typeface="+mj-ea"/>
                  </a:rPr>
                  <a:t>Glass</a:t>
                </a:r>
                <a:r>
                  <a:rPr lang="zh-TW" altLang="en-US" sz="1600" b="1" dirty="0">
                    <a:latin typeface="+mj-ea"/>
                    <a:ea typeface="+mj-ea"/>
                  </a:rPr>
                  <a:t>徐冷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5255FD47-7FD9-ACDF-EC44-D46CFF4C1171}"/>
                </a:ext>
              </a:extLst>
            </p:cNvPr>
            <p:cNvGrpSpPr/>
            <p:nvPr/>
          </p:nvGrpSpPr>
          <p:grpSpPr>
            <a:xfrm>
              <a:off x="2295248" y="2540048"/>
              <a:ext cx="1426646" cy="572277"/>
              <a:chOff x="2295248" y="2540048"/>
              <a:chExt cx="1426646" cy="572277"/>
            </a:xfrm>
          </p:grpSpPr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26788DFA-257F-0F50-282E-398FE7D67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5248" y="2540048"/>
                <a:ext cx="228270" cy="27269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>
                <a:extLst>
                  <a:ext uri="{FF2B5EF4-FFF2-40B4-BE49-F238E27FC236}">
                    <a16:creationId xmlns:a16="http://schemas.microsoft.com/office/drawing/2014/main" id="{D4BB72D2-93D2-65E6-48B0-AE9E797A2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5248" y="2806651"/>
                <a:ext cx="1426646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E6B593A7-418D-2283-81A1-7A3115A26B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2329" y="2802636"/>
                <a:ext cx="256742" cy="30968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884210C0-1A26-2F0B-16A0-C0B83532F1AF}"/>
              </a:ext>
            </a:extLst>
          </p:cNvPr>
          <p:cNvGrpSpPr/>
          <p:nvPr/>
        </p:nvGrpSpPr>
        <p:grpSpPr>
          <a:xfrm>
            <a:off x="4403448" y="2702956"/>
            <a:ext cx="4646498" cy="1337197"/>
            <a:chOff x="4403448" y="2600441"/>
            <a:chExt cx="4646498" cy="1337197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CFE5012-BEE3-562D-535A-B0520E3D109A}"/>
                </a:ext>
              </a:extLst>
            </p:cNvPr>
            <p:cNvGrpSpPr/>
            <p:nvPr/>
          </p:nvGrpSpPr>
          <p:grpSpPr>
            <a:xfrm>
              <a:off x="6076081" y="3045145"/>
              <a:ext cx="2973865" cy="892493"/>
              <a:chOff x="6126881" y="2892745"/>
              <a:chExt cx="2973865" cy="892493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218AFE6-E28C-12E8-E20A-AD565D2E56E2}"/>
                  </a:ext>
                </a:extLst>
              </p:cNvPr>
              <p:cNvSpPr/>
              <p:nvPr/>
            </p:nvSpPr>
            <p:spPr>
              <a:xfrm flipV="1">
                <a:off x="7855706" y="3629728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22B02CB-5DC4-A658-E025-49FD6ED55FC4}"/>
                  </a:ext>
                </a:extLst>
              </p:cNvPr>
              <p:cNvGrpSpPr/>
              <p:nvPr/>
            </p:nvGrpSpPr>
            <p:grpSpPr>
              <a:xfrm>
                <a:off x="6126881" y="2892745"/>
                <a:ext cx="1697338" cy="892493"/>
                <a:chOff x="5316748" y="2892745"/>
                <a:chExt cx="1697338" cy="892493"/>
              </a:xfrm>
            </p:grpSpPr>
            <p:sp>
              <p:nvSpPr>
                <p:cNvPr id="39" name="矩形: 圓角 38">
                  <a:extLst>
                    <a:ext uri="{FF2B5EF4-FFF2-40B4-BE49-F238E27FC236}">
                      <a16:creationId xmlns:a16="http://schemas.microsoft.com/office/drawing/2014/main" id="{FD8D58E0-0CFC-637D-78C4-70555AEDDA15}"/>
                    </a:ext>
                  </a:extLst>
                </p:cNvPr>
                <p:cNvSpPr/>
                <p:nvPr/>
              </p:nvSpPr>
              <p:spPr>
                <a:xfrm>
                  <a:off x="5316748" y="2892745"/>
                  <a:ext cx="1697338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92F31736-5D74-2BC5-F536-8DDCD5D5D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327946" y="2930419"/>
                  <a:ext cx="1660766" cy="839335"/>
                </a:xfrm>
                <a:prstGeom prst="rect">
                  <a:avLst/>
                </a:prstGeom>
              </p:spPr>
            </p:pic>
          </p:grpSp>
          <p:sp>
            <p:nvSpPr>
              <p:cNvPr id="50" name="TextBox 15">
                <a:extLst>
                  <a:ext uri="{FF2B5EF4-FFF2-40B4-BE49-F238E27FC236}">
                    <a16:creationId xmlns:a16="http://schemas.microsoft.com/office/drawing/2014/main" id="{F756D587-C247-A3CC-4C04-CA291020166C}"/>
                  </a:ext>
                </a:extLst>
              </p:cNvPr>
              <p:cNvSpPr txBox="1"/>
              <p:nvPr/>
            </p:nvSpPr>
            <p:spPr>
              <a:xfrm>
                <a:off x="7742031" y="3446684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精查設備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E19E38B5-0152-28F1-C2F6-1FCEB7347302}"/>
                </a:ext>
              </a:extLst>
            </p:cNvPr>
            <p:cNvGrpSpPr/>
            <p:nvPr/>
          </p:nvGrpSpPr>
          <p:grpSpPr>
            <a:xfrm>
              <a:off x="4403448" y="2600441"/>
              <a:ext cx="2210077" cy="569102"/>
              <a:chOff x="4403448" y="2600441"/>
              <a:chExt cx="2210077" cy="569102"/>
            </a:xfrm>
          </p:grpSpPr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57337AE5-4C0C-084F-8E70-E634EA4AC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9093" y="2600441"/>
                <a:ext cx="181722" cy="212303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C0BDC5BC-03B2-0B62-91C1-DA73B72B0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0953" y="2803476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9BD28182-B2B3-4687-7CB3-AA93D0113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3448" y="2806651"/>
                <a:ext cx="2210077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2AA1CCD7-CCF5-A886-4881-E83E067F76A4}"/>
              </a:ext>
            </a:extLst>
          </p:cNvPr>
          <p:cNvGrpSpPr/>
          <p:nvPr/>
        </p:nvGrpSpPr>
        <p:grpSpPr>
          <a:xfrm>
            <a:off x="6072666" y="1317390"/>
            <a:ext cx="2921063" cy="1364252"/>
            <a:chOff x="6072666" y="1214875"/>
            <a:chExt cx="2921063" cy="1364252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E1247A78-8CC5-14DD-3A3F-CA461E6D8442}"/>
                </a:ext>
              </a:extLst>
            </p:cNvPr>
            <p:cNvGrpSpPr/>
            <p:nvPr/>
          </p:nvGrpSpPr>
          <p:grpSpPr>
            <a:xfrm>
              <a:off x="6072666" y="1214875"/>
              <a:ext cx="2921063" cy="892493"/>
              <a:chOff x="6072666" y="1123117"/>
              <a:chExt cx="2921063" cy="892493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64A8DC1-C193-42CD-8ADC-40793A942BBA}"/>
                  </a:ext>
                </a:extLst>
              </p:cNvPr>
              <p:cNvSpPr/>
              <p:nvPr/>
            </p:nvSpPr>
            <p:spPr>
              <a:xfrm flipV="1">
                <a:off x="7748689" y="1843137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AAAC3CA4-C562-FD2E-C094-A69CD79C30D9}"/>
                  </a:ext>
                </a:extLst>
              </p:cNvPr>
              <p:cNvGrpSpPr/>
              <p:nvPr/>
            </p:nvGrpSpPr>
            <p:grpSpPr>
              <a:xfrm>
                <a:off x="6072666" y="1123117"/>
                <a:ext cx="1647406" cy="892493"/>
                <a:chOff x="5932966" y="1123117"/>
                <a:chExt cx="1647406" cy="892493"/>
              </a:xfrm>
            </p:grpSpPr>
            <p:sp>
              <p:nvSpPr>
                <p:cNvPr id="38" name="矩形: 圓角 37">
                  <a:extLst>
                    <a:ext uri="{FF2B5EF4-FFF2-40B4-BE49-F238E27FC236}">
                      <a16:creationId xmlns:a16="http://schemas.microsoft.com/office/drawing/2014/main" id="{05FD804F-F79D-F4B8-F559-63FA26B1DFBB}"/>
                    </a:ext>
                  </a:extLst>
                </p:cNvPr>
                <p:cNvSpPr/>
                <p:nvPr/>
              </p:nvSpPr>
              <p:spPr>
                <a:xfrm>
                  <a:off x="5932966" y="1123117"/>
                  <a:ext cx="1647406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2" name="圖片 21">
                  <a:extLst>
                    <a:ext uri="{FF2B5EF4-FFF2-40B4-BE49-F238E27FC236}">
                      <a16:creationId xmlns:a16="http://schemas.microsoft.com/office/drawing/2014/main" id="{9BF9F643-2649-C7CE-A1AC-C4A42449D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974078" y="1152090"/>
                  <a:ext cx="1563766" cy="833278"/>
                </a:xfrm>
                <a:custGeom>
                  <a:avLst/>
                  <a:gdLst>
                    <a:gd name="connsiteX0" fmla="*/ 955459 w 3232471"/>
                    <a:gd name="connsiteY0" fmla="*/ 0 h 1722474"/>
                    <a:gd name="connsiteX1" fmla="*/ 2809453 w 3232471"/>
                    <a:gd name="connsiteY1" fmla="*/ 0 h 1722474"/>
                    <a:gd name="connsiteX2" fmla="*/ 3232471 w 3232471"/>
                    <a:gd name="connsiteY2" fmla="*/ 143048 h 1722474"/>
                    <a:gd name="connsiteX3" fmla="*/ 3232471 w 3232471"/>
                    <a:gd name="connsiteY3" fmla="*/ 1029396 h 1722474"/>
                    <a:gd name="connsiteX4" fmla="*/ 2413687 w 3232471"/>
                    <a:gd name="connsiteY4" fmla="*/ 1722474 h 1722474"/>
                    <a:gd name="connsiteX5" fmla="*/ 264609 w 3232471"/>
                    <a:gd name="connsiteY5" fmla="*/ 1722474 h 1722474"/>
                    <a:gd name="connsiteX6" fmla="*/ 0 w 3232471"/>
                    <a:gd name="connsiteY6" fmla="*/ 1536962 h 1722474"/>
                    <a:gd name="connsiteX7" fmla="*/ 0 w 3232471"/>
                    <a:gd name="connsiteY7" fmla="*/ 495388 h 17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2471" h="1722474">
                      <a:moveTo>
                        <a:pt x="955459" y="0"/>
                      </a:moveTo>
                      <a:lnTo>
                        <a:pt x="2809453" y="0"/>
                      </a:lnTo>
                      <a:lnTo>
                        <a:pt x="3232471" y="143048"/>
                      </a:lnTo>
                      <a:lnTo>
                        <a:pt x="3232471" y="1029396"/>
                      </a:lnTo>
                      <a:lnTo>
                        <a:pt x="2413687" y="1722474"/>
                      </a:lnTo>
                      <a:lnTo>
                        <a:pt x="264609" y="1722474"/>
                      </a:lnTo>
                      <a:lnTo>
                        <a:pt x="0" y="1536962"/>
                      </a:lnTo>
                      <a:lnTo>
                        <a:pt x="0" y="495388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51" name="TextBox 15">
                <a:extLst>
                  <a:ext uri="{FF2B5EF4-FFF2-40B4-BE49-F238E27FC236}">
                    <a16:creationId xmlns:a16="http://schemas.microsoft.com/office/drawing/2014/main" id="{12D17E09-BEFF-37B1-05C0-8443E5B9952D}"/>
                  </a:ext>
                </a:extLst>
              </p:cNvPr>
              <p:cNvSpPr txBox="1"/>
              <p:nvPr/>
            </p:nvSpPr>
            <p:spPr>
              <a:xfrm>
                <a:off x="7623955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素板捆包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A1E37760-8E46-D168-45B0-0FAF672895A9}"/>
                </a:ext>
              </a:extLst>
            </p:cNvPr>
            <p:cNvGrpSpPr/>
            <p:nvPr/>
          </p:nvGrpSpPr>
          <p:grpSpPr>
            <a:xfrm>
              <a:off x="6502400" y="1977747"/>
              <a:ext cx="1558851" cy="601380"/>
              <a:chOff x="6502400" y="1977747"/>
              <a:chExt cx="1558851" cy="601380"/>
            </a:xfrm>
          </p:grpSpPr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DD51B801-00C3-9DCD-7D21-0B1CD0680C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2553" y="2325982"/>
                <a:ext cx="212348" cy="253145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E2DF65DC-403C-AA27-15DE-DC71B2124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2400" y="2332332"/>
                <a:ext cx="1558851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DA150D86-F70D-F5F5-5144-34FCADDF10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4851" y="1977747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0" name="TextBox 15">
            <a:extLst>
              <a:ext uri="{FF2B5EF4-FFF2-40B4-BE49-F238E27FC236}">
                <a16:creationId xmlns:a16="http://schemas.microsoft.com/office/drawing/2014/main" id="{DC91BA2D-5EEB-54F1-7831-B0110F327D88}"/>
              </a:ext>
            </a:extLst>
          </p:cNvPr>
          <p:cNvSpPr txBox="1"/>
          <p:nvPr/>
        </p:nvSpPr>
        <p:spPr>
          <a:xfrm>
            <a:off x="3405353" y="4055970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註：以上為素板生產簡單示意圖</a:t>
            </a:r>
            <a:endParaRPr lang="ja-JP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830612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1171755" y="45230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latin typeface="+mj-ea"/>
                <a:ea typeface="+mj-ea"/>
              </a:rPr>
              <a:t>原料投入</a:t>
            </a:r>
            <a:r>
              <a:rPr lang="zh-TW" altLang="en-US" sz="1800" b="1" dirty="0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 dirty="0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EE8CCC53-6D02-A72A-72E2-E73DD0715586}"/>
              </a:ext>
            </a:extLst>
          </p:cNvPr>
          <p:cNvSpPr/>
          <p:nvPr/>
        </p:nvSpPr>
        <p:spPr>
          <a:xfrm rot="5400000">
            <a:off x="2812379" y="4622645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BF1C470-14EE-B12E-EDAF-81C0F5E0CCFB}"/>
              </a:ext>
            </a:extLst>
          </p:cNvPr>
          <p:cNvSpPr txBox="1">
            <a:spLocks/>
          </p:cNvSpPr>
          <p:nvPr/>
        </p:nvSpPr>
        <p:spPr>
          <a:xfrm>
            <a:off x="2954771" y="4523030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+mj-ea"/>
                <a:ea typeface="+mj-ea"/>
              </a:rPr>
              <a:t>HOT</a:t>
            </a:r>
            <a:r>
              <a:rPr lang="zh-TW" altLang="en-US" sz="1800" b="1" dirty="0">
                <a:latin typeface="+mj-ea"/>
                <a:ea typeface="+mj-ea"/>
              </a:rPr>
              <a:t>生產</a:t>
            </a:r>
            <a:r>
              <a:rPr lang="zh-TW" altLang="en-US" sz="1800" b="1" dirty="0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 dirty="0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327E042F-C7F9-CE79-ADE0-A570656CA619}"/>
              </a:ext>
            </a:extLst>
          </p:cNvPr>
          <p:cNvSpPr/>
          <p:nvPr/>
        </p:nvSpPr>
        <p:spPr>
          <a:xfrm rot="5400000">
            <a:off x="4627874" y="4622647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1DCA5B9E-E8EF-F540-BDF4-8B53AF2603D2}"/>
              </a:ext>
            </a:extLst>
          </p:cNvPr>
          <p:cNvSpPr txBox="1">
            <a:spLocks/>
          </p:cNvSpPr>
          <p:nvPr/>
        </p:nvSpPr>
        <p:spPr>
          <a:xfrm>
            <a:off x="4783165" y="4523031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+mj-ea"/>
                <a:ea typeface="+mj-ea"/>
              </a:rPr>
              <a:t>COLD</a:t>
            </a:r>
            <a:r>
              <a:rPr lang="zh-TW" altLang="en-US" sz="1800" b="1" dirty="0">
                <a:latin typeface="+mj-ea"/>
                <a:ea typeface="+mj-ea"/>
              </a:rPr>
              <a:t>品質</a:t>
            </a:r>
            <a:r>
              <a:rPr lang="zh-TW" altLang="en-US" sz="1800" b="1" dirty="0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 dirty="0">
              <a:solidFill>
                <a:srgbClr val="0D53FF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>
            <a:off x="6708538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73" name="TextBox 15">
            <a:extLst>
              <a:ext uri="{FF2B5EF4-FFF2-40B4-BE49-F238E27FC236}">
                <a16:creationId xmlns:a16="http://schemas.microsoft.com/office/drawing/2014/main" id="{77600699-05C7-C9ED-ED79-04B5F0FA08C4}"/>
              </a:ext>
            </a:extLst>
          </p:cNvPr>
          <p:cNvSpPr txBox="1">
            <a:spLocks/>
          </p:cNvSpPr>
          <p:nvPr/>
        </p:nvSpPr>
        <p:spPr>
          <a:xfrm>
            <a:off x="7035505" y="4523029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+mj-ea"/>
                <a:ea typeface="+mj-ea"/>
              </a:rPr>
              <a:t>HOT</a:t>
            </a:r>
            <a:r>
              <a:rPr lang="zh-TW" altLang="en-US" sz="1800" b="1" dirty="0">
                <a:latin typeface="+mj-ea"/>
                <a:ea typeface="+mj-ea"/>
              </a:rPr>
              <a:t>操作</a:t>
            </a:r>
            <a:r>
              <a:rPr lang="zh-TW" altLang="en-US" sz="1800" b="1" dirty="0">
                <a:solidFill>
                  <a:srgbClr val="FF6600"/>
                </a:solidFill>
                <a:latin typeface="+mj-ea"/>
                <a:ea typeface="+mj-ea"/>
              </a:rPr>
              <a:t>決策</a:t>
            </a:r>
            <a:endParaRPr lang="ja-JP" altLang="en-US" sz="1800" b="1" dirty="0">
              <a:solidFill>
                <a:srgbClr val="FF6600"/>
              </a:solidFill>
              <a:latin typeface="+mj-ea"/>
              <a:ea typeface="+mj-ea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93901F1-2856-8F07-BF6D-FB901CB19B02}"/>
              </a:ext>
            </a:extLst>
          </p:cNvPr>
          <p:cNvGrpSpPr/>
          <p:nvPr/>
        </p:nvGrpSpPr>
        <p:grpSpPr>
          <a:xfrm>
            <a:off x="1575329" y="1200856"/>
            <a:ext cx="821187" cy="649207"/>
            <a:chOff x="1605557" y="1132843"/>
            <a:chExt cx="821187" cy="649207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601DBA5-25C1-07C4-3661-25E4EE095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149" name="TextBox 15">
              <a:extLst>
                <a:ext uri="{FF2B5EF4-FFF2-40B4-BE49-F238E27FC236}">
                  <a16:creationId xmlns:a16="http://schemas.microsoft.com/office/drawing/2014/main" id="{290FD9CE-D3B5-40F3-3A7D-061A944E428E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Data-1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EFCFAC8-9E41-471B-E48D-32BAD2E3B485}"/>
              </a:ext>
            </a:extLst>
          </p:cNvPr>
          <p:cNvGrpSpPr/>
          <p:nvPr/>
        </p:nvGrpSpPr>
        <p:grpSpPr>
          <a:xfrm>
            <a:off x="1575329" y="3052392"/>
            <a:ext cx="821187" cy="649207"/>
            <a:chOff x="1605557" y="1132843"/>
            <a:chExt cx="821187" cy="649207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224283E-DFAA-A9C4-F135-6FDDF69B8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3FC097CB-62B1-A3B6-BD1E-8A9C0FE5D464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Data-2</a:t>
              </a: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BF961C4-7966-0D6B-DE31-980F501F5813}"/>
              </a:ext>
            </a:extLst>
          </p:cNvPr>
          <p:cNvGrpSpPr/>
          <p:nvPr/>
        </p:nvGrpSpPr>
        <p:grpSpPr>
          <a:xfrm>
            <a:off x="4507352" y="1200856"/>
            <a:ext cx="821187" cy="649207"/>
            <a:chOff x="1605557" y="1132843"/>
            <a:chExt cx="821187" cy="649207"/>
          </a:xfrm>
        </p:grpSpPr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59D828B1-9329-F32D-3A46-352E90DAE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74" name="TextBox 15">
              <a:extLst>
                <a:ext uri="{FF2B5EF4-FFF2-40B4-BE49-F238E27FC236}">
                  <a16:creationId xmlns:a16="http://schemas.microsoft.com/office/drawing/2014/main" id="{FF8B915C-53C8-D78C-4501-BA39B9FBE4B1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Data-3</a:t>
              </a:r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671CE6CA-8F32-EBE1-8800-263AE6636588}"/>
              </a:ext>
            </a:extLst>
          </p:cNvPr>
          <p:cNvGrpSpPr/>
          <p:nvPr/>
        </p:nvGrpSpPr>
        <p:grpSpPr>
          <a:xfrm>
            <a:off x="4507352" y="3052392"/>
            <a:ext cx="821187" cy="649207"/>
            <a:chOff x="1605557" y="1132843"/>
            <a:chExt cx="821187" cy="649207"/>
          </a:xfrm>
        </p:grpSpPr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F89D6421-2536-5B02-2EE4-510F0A745B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77" name="TextBox 15">
              <a:extLst>
                <a:ext uri="{FF2B5EF4-FFF2-40B4-BE49-F238E27FC236}">
                  <a16:creationId xmlns:a16="http://schemas.microsoft.com/office/drawing/2014/main" id="{BA285A83-1BC1-7824-85A7-DDCD76862669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Data-4</a:t>
              </a:r>
            </a:p>
          </p:txBody>
        </p: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64383386-8B15-20D1-E46C-0C9B33D38F6C}"/>
              </a:ext>
            </a:extLst>
          </p:cNvPr>
          <p:cNvGrpSpPr/>
          <p:nvPr/>
        </p:nvGrpSpPr>
        <p:grpSpPr>
          <a:xfrm>
            <a:off x="7634932" y="1200856"/>
            <a:ext cx="821187" cy="649207"/>
            <a:chOff x="1605557" y="1132843"/>
            <a:chExt cx="821187" cy="649207"/>
          </a:xfrm>
        </p:grpSpPr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C1B2FF60-32DE-4A11-F57A-7350F400C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81" name="TextBox 15">
              <a:extLst>
                <a:ext uri="{FF2B5EF4-FFF2-40B4-BE49-F238E27FC236}">
                  <a16:creationId xmlns:a16="http://schemas.microsoft.com/office/drawing/2014/main" id="{149B3D28-2256-7052-197A-8CCEFD5A82EC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Data-5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F9FAB9B8-56C3-C7F6-8505-47DBD9202F3A}"/>
              </a:ext>
            </a:extLst>
          </p:cNvPr>
          <p:cNvGrpSpPr/>
          <p:nvPr/>
        </p:nvGrpSpPr>
        <p:grpSpPr>
          <a:xfrm>
            <a:off x="7687831" y="3052392"/>
            <a:ext cx="821187" cy="649207"/>
            <a:chOff x="1605557" y="1132843"/>
            <a:chExt cx="821187" cy="649207"/>
          </a:xfrm>
        </p:grpSpPr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BE193F97-C68F-53BA-8F93-AC0BADC3B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85" name="TextBox 15">
              <a:extLst>
                <a:ext uri="{FF2B5EF4-FFF2-40B4-BE49-F238E27FC236}">
                  <a16:creationId xmlns:a16="http://schemas.microsoft.com/office/drawing/2014/main" id="{50CF448F-06AA-AB7E-7367-3D0212F4B64E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040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圖片 86">
            <a:extLst>
              <a:ext uri="{FF2B5EF4-FFF2-40B4-BE49-F238E27FC236}">
                <a16:creationId xmlns:a16="http://schemas.microsoft.com/office/drawing/2014/main" id="{74384882-3585-EF75-2CCB-00EF9D980CC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83592" y="796352"/>
            <a:ext cx="9687600" cy="3582000"/>
          </a:xfrm>
          <a:prstGeom prst="rect">
            <a:avLst/>
          </a:prstGeom>
        </p:spPr>
      </p:pic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560602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製造工程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面對的問題及解決方案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382589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2117372" y="4523029"/>
            <a:ext cx="490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</a:rPr>
              <a:t>目標：開發</a:t>
            </a:r>
            <a:r>
              <a:rPr lang="en-US" altLang="zh-TW" sz="1800" b="1" dirty="0">
                <a:solidFill>
                  <a:srgbClr val="002855"/>
                </a:solidFill>
                <a:latin typeface="+mj-ea"/>
                <a:ea typeface="+mj-ea"/>
              </a:rPr>
              <a:t>DX</a:t>
            </a:r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</a:rPr>
              <a:t>工具，提高數據、情報的有效性</a:t>
            </a:r>
            <a:endParaRPr lang="ja-JP" altLang="en-US" sz="1800" b="1" dirty="0">
              <a:solidFill>
                <a:srgbClr val="002855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 flipH="1">
            <a:off x="8383936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BEF15308-CD5F-46ED-A4CD-F4D0DE7F51F4}"/>
              </a:ext>
            </a:extLst>
          </p:cNvPr>
          <p:cNvGrpSpPr>
            <a:grpSpLocks/>
          </p:cNvGrpSpPr>
          <p:nvPr/>
        </p:nvGrpSpPr>
        <p:grpSpPr>
          <a:xfrm>
            <a:off x="107590" y="908706"/>
            <a:ext cx="8742788" cy="3438442"/>
            <a:chOff x="107590" y="908706"/>
            <a:chExt cx="8742788" cy="3438442"/>
          </a:xfrm>
        </p:grpSpPr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05ACCADA-A109-650D-8564-93040B152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26240" y="908706"/>
              <a:ext cx="5919729" cy="3438442"/>
            </a:xfrm>
            <a:prstGeom prst="rect">
              <a:avLst/>
            </a:prstGeom>
          </p:spPr>
        </p:pic>
        <p:grpSp>
          <p:nvGrpSpPr>
            <p:cNvPr id="161" name="群組 160">
              <a:extLst>
                <a:ext uri="{FF2B5EF4-FFF2-40B4-BE49-F238E27FC236}">
                  <a16:creationId xmlns:a16="http://schemas.microsoft.com/office/drawing/2014/main" id="{B4D842E5-95C0-322A-7DA5-771A10B8E6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054725" y="1489880"/>
              <a:ext cx="1685401" cy="707886"/>
              <a:chOff x="7054725" y="1489880"/>
              <a:chExt cx="1685401" cy="707886"/>
            </a:xfrm>
          </p:grpSpPr>
          <p:sp>
            <p:nvSpPr>
              <p:cNvPr id="150" name="平行四邊形 149">
                <a:extLst>
                  <a:ext uri="{FF2B5EF4-FFF2-40B4-BE49-F238E27FC236}">
                    <a16:creationId xmlns:a16="http://schemas.microsoft.com/office/drawing/2014/main" id="{C9F6FA78-4FBB-827F-B543-3E527168F2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98519" y="1689391"/>
                <a:ext cx="108815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" name="平行四邊形 1">
                <a:extLst>
                  <a:ext uri="{FF2B5EF4-FFF2-40B4-BE49-F238E27FC236}">
                    <a16:creationId xmlns:a16="http://schemas.microsoft.com/office/drawing/2014/main" id="{816A8341-8E00-A65B-39EB-42D210C9FF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54725" y="2015127"/>
                <a:ext cx="1648064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8" name="TextBox 15">
                <a:extLst>
                  <a:ext uri="{FF2B5EF4-FFF2-40B4-BE49-F238E27FC236}">
                    <a16:creationId xmlns:a16="http://schemas.microsoft.com/office/drawing/2014/main" id="{9762100E-BEB3-433B-4486-6F95EDFE15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3058" y="1489880"/>
                <a:ext cx="14670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生產中</a:t>
                </a:r>
                <a:endParaRPr lang="en-US" altLang="zh-TW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破裂的恐懼</a:t>
                </a:r>
                <a:endParaRPr lang="ja-JP" altLang="en-US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8" name="群組 157">
              <a:extLst>
                <a:ext uri="{FF2B5EF4-FFF2-40B4-BE49-F238E27FC236}">
                  <a16:creationId xmlns:a16="http://schemas.microsoft.com/office/drawing/2014/main" id="{83C800E4-5F60-CD2E-EECC-DE07B8DCD5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8572" y="2901735"/>
              <a:ext cx="1768164" cy="707886"/>
              <a:chOff x="758117" y="3011284"/>
              <a:chExt cx="1768164" cy="707886"/>
            </a:xfrm>
          </p:grpSpPr>
          <p:sp>
            <p:nvSpPr>
              <p:cNvPr id="151" name="平行四邊形 150">
                <a:extLst>
                  <a:ext uri="{FF2B5EF4-FFF2-40B4-BE49-F238E27FC236}">
                    <a16:creationId xmlns:a16="http://schemas.microsoft.com/office/drawing/2014/main" id="{CABD8422-33DD-9A86-6023-AAB70EF878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8117" y="3227077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52" name="平行四邊形 151">
                <a:extLst>
                  <a:ext uri="{FF2B5EF4-FFF2-40B4-BE49-F238E27FC236}">
                    <a16:creationId xmlns:a16="http://schemas.microsoft.com/office/drawing/2014/main" id="{80575717-3833-B11E-A92B-741BEFA6B3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603" y="3542969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4" name="TextBox 15">
                <a:extLst>
                  <a:ext uri="{FF2B5EF4-FFF2-40B4-BE49-F238E27FC236}">
                    <a16:creationId xmlns:a16="http://schemas.microsoft.com/office/drawing/2014/main" id="{F3C229D3-7202-3CDB-D28E-24BC9164F7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8866" y="3011284"/>
                <a:ext cx="151836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latin typeface="+mj-ea"/>
                    <a:ea typeface="+mj-ea"/>
                  </a:rPr>
                  <a:t>欠點情報</a:t>
                </a:r>
                <a:endParaRPr lang="en-US" altLang="zh-TW" sz="2000" b="1" dirty="0">
                  <a:latin typeface="+mj-ea"/>
                  <a:ea typeface="+mj-ea"/>
                </a:endParaRPr>
              </a:p>
              <a:p>
                <a:r>
                  <a:rPr lang="zh-TW" altLang="en-US" sz="2000" b="1" dirty="0">
                    <a:latin typeface="+mj-ea"/>
                    <a:ea typeface="+mj-ea"/>
                  </a:rPr>
                  <a:t>    參考性低</a:t>
                </a:r>
                <a:endParaRPr lang="ja-JP" altLang="en-US" sz="20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1410D08F-23B7-057A-E034-261C382751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7590" y="1285264"/>
              <a:ext cx="2026180" cy="707886"/>
              <a:chOff x="107590" y="1285264"/>
              <a:chExt cx="2026180" cy="707886"/>
            </a:xfrm>
          </p:grpSpPr>
          <p:sp>
            <p:nvSpPr>
              <p:cNvPr id="154" name="平行四邊形 153">
                <a:extLst>
                  <a:ext uri="{FF2B5EF4-FFF2-40B4-BE49-F238E27FC236}">
                    <a16:creationId xmlns:a16="http://schemas.microsoft.com/office/drawing/2014/main" id="{C36A3A1D-E945-E5FF-F668-6154CB33B0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8572" y="1507046"/>
                <a:ext cx="148519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55" name="平行四邊形 154">
                <a:extLst>
                  <a:ext uri="{FF2B5EF4-FFF2-40B4-BE49-F238E27FC236}">
                    <a16:creationId xmlns:a16="http://schemas.microsoft.com/office/drawing/2014/main" id="{4F6F732E-8559-F91C-D77E-C840CF8912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90" y="1803253"/>
                <a:ext cx="177012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TextBox 15">
                <a:extLst>
                  <a:ext uri="{FF2B5EF4-FFF2-40B4-BE49-F238E27FC236}">
                    <a16:creationId xmlns:a16="http://schemas.microsoft.com/office/drawing/2014/main" id="{EE8A7B86-1F14-B890-889A-8F666E3E1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54" y="1285264"/>
                <a:ext cx="18004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TW" altLang="en-US" sz="2000" b="1" dirty="0">
                    <a:latin typeface="+mj-ea"/>
                    <a:ea typeface="+mj-ea"/>
                  </a:rPr>
                  <a:t> 品質情報</a:t>
                </a:r>
                <a:endParaRPr lang="en-US" altLang="zh-TW" sz="2000" b="1" dirty="0">
                  <a:latin typeface="+mj-ea"/>
                  <a:ea typeface="+mj-ea"/>
                </a:endParaRPr>
              </a:p>
              <a:p>
                <a:pPr algn="r"/>
                <a:r>
                  <a:rPr lang="zh-TW" altLang="en-US" sz="2000" b="1" dirty="0">
                    <a:latin typeface="+mj-ea"/>
                    <a:ea typeface="+mj-ea"/>
                  </a:rPr>
                  <a:t>無法立即掌握 </a:t>
                </a:r>
                <a:endParaRPr lang="ja-JP" altLang="en-US" sz="20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058BF783-9150-1FB8-A432-DDC5643BA640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40056" y="3033471"/>
              <a:ext cx="2410322" cy="400110"/>
              <a:chOff x="6463803" y="3119044"/>
              <a:chExt cx="2410322" cy="400110"/>
            </a:xfrm>
          </p:grpSpPr>
          <p:sp>
            <p:nvSpPr>
              <p:cNvPr id="153" name="平行四邊形 152">
                <a:extLst>
                  <a:ext uri="{FF2B5EF4-FFF2-40B4-BE49-F238E27FC236}">
                    <a16:creationId xmlns:a16="http://schemas.microsoft.com/office/drawing/2014/main" id="{5D9A07A9-B94C-17E3-B003-1D855F9F07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63803" y="3328625"/>
                <a:ext cx="2410322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32" name="TextBox 15">
                <a:extLst>
                  <a:ext uri="{FF2B5EF4-FFF2-40B4-BE49-F238E27FC236}">
                    <a16:creationId xmlns:a16="http://schemas.microsoft.com/office/drawing/2014/main" id="{53B03C8D-3FA0-0998-340A-0FC39C9C1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7615" y="311904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無法定量化的經驗</a:t>
                </a:r>
                <a:endParaRPr lang="ja-JP" altLang="en-US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59" name="橢圓 158">
            <a:extLst>
              <a:ext uri="{FF2B5EF4-FFF2-40B4-BE49-F238E27FC236}">
                <a16:creationId xmlns:a16="http://schemas.microsoft.com/office/drawing/2014/main" id="{5774D509-68BE-C08D-2E2B-F15D75FCDA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28659" y="1716827"/>
            <a:ext cx="1885237" cy="1885237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DX</a:t>
            </a:r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工具</a:t>
            </a:r>
            <a:endParaRPr kumimoji="1" lang="en-US" altLang="ja-JP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解決現場の</a:t>
            </a:r>
            <a:endParaRPr kumimoji="1" lang="en-US" altLang="ja-JP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困ること</a:t>
            </a:r>
            <a:endParaRPr kumimoji="1" lang="zh-TW" altLang="en-US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193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タイトル 3">
            <a:extLst>
              <a:ext uri="{FF2B5EF4-FFF2-40B4-BE49-F238E27FC236}">
                <a16:creationId xmlns:a16="http://schemas.microsoft.com/office/drawing/2014/main" id="{A2AF97A8-C5EF-4952-DB90-BAF1A434C0E5}"/>
              </a:ext>
            </a:extLst>
          </p:cNvPr>
          <p:cNvSpPr txBox="1"/>
          <p:nvPr/>
        </p:nvSpPr>
        <p:spPr bwMode="auto">
          <a:xfrm>
            <a:off x="120860" y="207574"/>
            <a:ext cx="264687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窯操作所需的數據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1FF2780-FDEA-E569-342A-498752A5A5BA}"/>
              </a:ext>
            </a:extLst>
          </p:cNvPr>
          <p:cNvCxnSpPr>
            <a:cxnSpLocks/>
          </p:cNvCxnSpPr>
          <p:nvPr/>
        </p:nvCxnSpPr>
        <p:spPr>
          <a:xfrm flipV="1">
            <a:off x="2198359" y="3665654"/>
            <a:ext cx="1325671" cy="643665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5219D9B-F2C4-DD0A-490F-B472C6F6EDCE}"/>
              </a:ext>
            </a:extLst>
          </p:cNvPr>
          <p:cNvCxnSpPr>
            <a:cxnSpLocks/>
          </p:cNvCxnSpPr>
          <p:nvPr/>
        </p:nvCxnSpPr>
        <p:spPr>
          <a:xfrm>
            <a:off x="1723142" y="2218622"/>
            <a:ext cx="1930810" cy="1114508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6ED3D561-9382-7A5E-341A-4D699168A470}"/>
              </a:ext>
            </a:extLst>
          </p:cNvPr>
          <p:cNvCxnSpPr>
            <a:cxnSpLocks/>
          </p:cNvCxnSpPr>
          <p:nvPr/>
        </p:nvCxnSpPr>
        <p:spPr>
          <a:xfrm>
            <a:off x="3738775" y="2421160"/>
            <a:ext cx="521263" cy="816026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88B6E44C-66AB-EA15-7708-A528FA58A784}"/>
              </a:ext>
            </a:extLst>
          </p:cNvPr>
          <p:cNvCxnSpPr>
            <a:cxnSpLocks/>
          </p:cNvCxnSpPr>
          <p:nvPr/>
        </p:nvCxnSpPr>
        <p:spPr>
          <a:xfrm flipH="1">
            <a:off x="5615196" y="1986604"/>
            <a:ext cx="1629712" cy="1418314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3A93EC0B-3122-E3F6-7595-DA9AFF4A4D3A}"/>
              </a:ext>
            </a:extLst>
          </p:cNvPr>
          <p:cNvCxnSpPr>
            <a:cxnSpLocks/>
          </p:cNvCxnSpPr>
          <p:nvPr/>
        </p:nvCxnSpPr>
        <p:spPr>
          <a:xfrm flipH="1">
            <a:off x="4654155" y="2039356"/>
            <a:ext cx="755327" cy="1176430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C1D9DB76-A812-5285-EA10-0EC660B44DA0}"/>
              </a:ext>
            </a:extLst>
          </p:cNvPr>
          <p:cNvCxnSpPr>
            <a:cxnSpLocks/>
          </p:cNvCxnSpPr>
          <p:nvPr/>
        </p:nvCxnSpPr>
        <p:spPr>
          <a:xfrm flipH="1" flipV="1">
            <a:off x="5606299" y="3723244"/>
            <a:ext cx="1638609" cy="406481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A5B90741-BD8B-F335-048F-36C1EC95B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7" r="1288"/>
          <a:stretch/>
        </p:blipFill>
        <p:spPr>
          <a:xfrm>
            <a:off x="3349389" y="2966267"/>
            <a:ext cx="2467927" cy="1358188"/>
          </a:xfrm>
          <a:prstGeom prst="roundRect">
            <a:avLst>
              <a:gd name="adj" fmla="val 249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172E1467-972B-1886-E657-8B621EA25403}"/>
              </a:ext>
            </a:extLst>
          </p:cNvPr>
          <p:cNvGrpSpPr/>
          <p:nvPr/>
        </p:nvGrpSpPr>
        <p:grpSpPr>
          <a:xfrm>
            <a:off x="776346" y="1058604"/>
            <a:ext cx="1269848" cy="1422459"/>
            <a:chOff x="470855" y="1356937"/>
            <a:chExt cx="1269848" cy="1422459"/>
          </a:xfrm>
        </p:grpSpPr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65E8F9AE-2860-0618-414F-A511F9A6CD0F}"/>
                </a:ext>
              </a:extLst>
            </p:cNvPr>
            <p:cNvGrpSpPr/>
            <p:nvPr/>
          </p:nvGrpSpPr>
          <p:grpSpPr>
            <a:xfrm>
              <a:off x="549349" y="1356937"/>
              <a:ext cx="1191354" cy="1191354"/>
              <a:chOff x="1417765" y="1626781"/>
              <a:chExt cx="1260000" cy="126000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FFE831E3-E237-6629-AF7B-48024A89F647}"/>
                  </a:ext>
                </a:extLst>
              </p:cNvPr>
              <p:cNvSpPr/>
              <p:nvPr/>
            </p:nvSpPr>
            <p:spPr>
              <a:xfrm>
                <a:off x="1417765" y="1626781"/>
                <a:ext cx="1260000" cy="126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AC4930F6-6DBC-C9BD-4A6D-2B74E29AEC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86411" y="1695427"/>
                <a:ext cx="1122708" cy="1122708"/>
              </a:xfrm>
              <a:prstGeom prst="ellipse">
                <a:avLst/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14989746-DFA4-FF86-9CFB-D329199C13E8}"/>
                </a:ext>
              </a:extLst>
            </p:cNvPr>
            <p:cNvSpPr txBox="1"/>
            <p:nvPr/>
          </p:nvSpPr>
          <p:spPr>
            <a:xfrm>
              <a:off x="470855" y="2471619"/>
              <a:ext cx="902811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原料數據</a:t>
              </a:r>
              <a:endParaRPr lang="en-US" altLang="zh-TW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84C96AB-820F-A29D-4B51-CE207A94926E}"/>
              </a:ext>
            </a:extLst>
          </p:cNvPr>
          <p:cNvGrpSpPr/>
          <p:nvPr/>
        </p:nvGrpSpPr>
        <p:grpSpPr>
          <a:xfrm>
            <a:off x="2298031" y="1003455"/>
            <a:ext cx="1947329" cy="1400920"/>
            <a:chOff x="1879195" y="667340"/>
            <a:chExt cx="1947329" cy="1400920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BC41B573-8423-7CE3-8D50-D4005ED87A47}"/>
                </a:ext>
              </a:extLst>
            </p:cNvPr>
            <p:cNvGrpSpPr/>
            <p:nvPr/>
          </p:nvGrpSpPr>
          <p:grpSpPr>
            <a:xfrm>
              <a:off x="2635170" y="876906"/>
              <a:ext cx="1191354" cy="1191354"/>
              <a:chOff x="2463499" y="920094"/>
              <a:chExt cx="1191354" cy="1191354"/>
            </a:xfrm>
          </p:grpSpPr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7BAF0F12-EF4B-5884-27C1-D9FEF6736044}"/>
                  </a:ext>
                </a:extLst>
              </p:cNvPr>
              <p:cNvSpPr/>
              <p:nvPr/>
            </p:nvSpPr>
            <p:spPr>
              <a:xfrm>
                <a:off x="2463499" y="920094"/>
                <a:ext cx="1191354" cy="119135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51" name="圖片 50">
                <a:extLst>
                  <a:ext uri="{FF2B5EF4-FFF2-40B4-BE49-F238E27FC236}">
                    <a16:creationId xmlns:a16="http://schemas.microsoft.com/office/drawing/2014/main" id="{13057A75-9584-8600-7A78-169D0BD1E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6978" t="4869" r="21304" b="2779"/>
              <a:stretch>
                <a:fillRect/>
              </a:stretch>
            </p:blipFill>
            <p:spPr>
              <a:xfrm>
                <a:off x="2519176" y="975771"/>
                <a:ext cx="1080000" cy="1080000"/>
              </a:xfrm>
              <a:custGeom>
                <a:avLst/>
                <a:gdLst>
                  <a:gd name="connsiteX0" fmla="*/ 540000 w 1080000"/>
                  <a:gd name="connsiteY0" fmla="*/ 0 h 1080000"/>
                  <a:gd name="connsiteX1" fmla="*/ 1080000 w 1080000"/>
                  <a:gd name="connsiteY1" fmla="*/ 540000 h 1080000"/>
                  <a:gd name="connsiteX2" fmla="*/ 540000 w 1080000"/>
                  <a:gd name="connsiteY2" fmla="*/ 1080000 h 1080000"/>
                  <a:gd name="connsiteX3" fmla="*/ 0 w 1080000"/>
                  <a:gd name="connsiteY3" fmla="*/ 540000 h 1080000"/>
                  <a:gd name="connsiteX4" fmla="*/ 540000 w 1080000"/>
                  <a:gd name="connsiteY4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000" h="1080000">
                    <a:moveTo>
                      <a:pt x="540000" y="0"/>
                    </a:moveTo>
                    <a:cubicBezTo>
                      <a:pt x="838234" y="0"/>
                      <a:pt x="1080000" y="241766"/>
                      <a:pt x="1080000" y="540000"/>
                    </a:cubicBezTo>
                    <a:cubicBezTo>
                      <a:pt x="1080000" y="838234"/>
                      <a:pt x="838234" y="1080000"/>
                      <a:pt x="540000" y="1080000"/>
                    </a:cubicBezTo>
                    <a:cubicBezTo>
                      <a:pt x="241766" y="1080000"/>
                      <a:pt x="0" y="838234"/>
                      <a:pt x="0" y="540000"/>
                    </a:cubicBezTo>
                    <a:cubicBezTo>
                      <a:pt x="0" y="241766"/>
                      <a:pt x="241766" y="0"/>
                      <a:pt x="54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076AD37-26D3-646A-16DC-F59EA7FC6A60}"/>
                </a:ext>
              </a:extLst>
            </p:cNvPr>
            <p:cNvSpPr txBox="1"/>
            <p:nvPr/>
          </p:nvSpPr>
          <p:spPr>
            <a:xfrm>
              <a:off x="1879195" y="667340"/>
              <a:ext cx="1441420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溶解、</a:t>
              </a:r>
              <a:r>
                <a:rPr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清澄數據</a:t>
              </a:r>
              <a:endParaRPr lang="en-US" altLang="zh-TW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D594607D-4AC2-4060-881C-C5113122A186}"/>
              </a:ext>
            </a:extLst>
          </p:cNvPr>
          <p:cNvGrpSpPr/>
          <p:nvPr/>
        </p:nvGrpSpPr>
        <p:grpSpPr>
          <a:xfrm>
            <a:off x="1023679" y="3163063"/>
            <a:ext cx="1482350" cy="1419677"/>
            <a:chOff x="508903" y="3042684"/>
            <a:chExt cx="1482350" cy="1419677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05878E67-8523-5B09-0D38-16B19C193907}"/>
                </a:ext>
              </a:extLst>
            </p:cNvPr>
            <p:cNvGrpSpPr/>
            <p:nvPr/>
          </p:nvGrpSpPr>
          <p:grpSpPr>
            <a:xfrm>
              <a:off x="799899" y="3042684"/>
              <a:ext cx="1191354" cy="1191354"/>
              <a:chOff x="1027789" y="2870662"/>
              <a:chExt cx="1191354" cy="1191354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E11F5D37-4A39-3438-A839-D8166054D065}"/>
                  </a:ext>
                </a:extLst>
              </p:cNvPr>
              <p:cNvSpPr/>
              <p:nvPr/>
            </p:nvSpPr>
            <p:spPr>
              <a:xfrm>
                <a:off x="1027789" y="2870662"/>
                <a:ext cx="1191354" cy="119135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55" name="圖片 54">
                <a:extLst>
                  <a:ext uri="{FF2B5EF4-FFF2-40B4-BE49-F238E27FC236}">
                    <a16:creationId xmlns:a16="http://schemas.microsoft.com/office/drawing/2014/main" id="{6458E4C3-0077-5316-0552-737FC9F620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458" t="681" r="30524" b="1020"/>
              <a:stretch/>
            </p:blipFill>
            <p:spPr>
              <a:xfrm>
                <a:off x="1082878" y="2926339"/>
                <a:ext cx="1080000" cy="1080000"/>
              </a:xfrm>
              <a:custGeom>
                <a:avLst/>
                <a:gdLst>
                  <a:gd name="connsiteX0" fmla="*/ 540000 w 1080000"/>
                  <a:gd name="connsiteY0" fmla="*/ 0 h 1080000"/>
                  <a:gd name="connsiteX1" fmla="*/ 1080000 w 1080000"/>
                  <a:gd name="connsiteY1" fmla="*/ 540000 h 1080000"/>
                  <a:gd name="connsiteX2" fmla="*/ 540000 w 1080000"/>
                  <a:gd name="connsiteY2" fmla="*/ 1080000 h 1080000"/>
                  <a:gd name="connsiteX3" fmla="*/ 0 w 1080000"/>
                  <a:gd name="connsiteY3" fmla="*/ 540000 h 1080000"/>
                  <a:gd name="connsiteX4" fmla="*/ 540000 w 1080000"/>
                  <a:gd name="connsiteY4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000" h="1080000">
                    <a:moveTo>
                      <a:pt x="540000" y="0"/>
                    </a:moveTo>
                    <a:cubicBezTo>
                      <a:pt x="838234" y="0"/>
                      <a:pt x="1080000" y="241766"/>
                      <a:pt x="1080000" y="540000"/>
                    </a:cubicBezTo>
                    <a:cubicBezTo>
                      <a:pt x="1080000" y="838234"/>
                      <a:pt x="838234" y="1080000"/>
                      <a:pt x="540000" y="1080000"/>
                    </a:cubicBezTo>
                    <a:cubicBezTo>
                      <a:pt x="241766" y="1080000"/>
                      <a:pt x="0" y="838234"/>
                      <a:pt x="0" y="540000"/>
                    </a:cubicBezTo>
                    <a:cubicBezTo>
                      <a:pt x="0" y="241766"/>
                      <a:pt x="241766" y="0"/>
                      <a:pt x="54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54A951C-BCEF-19DE-C15A-2976DAAEF9C5}"/>
                </a:ext>
              </a:extLst>
            </p:cNvPr>
            <p:cNvSpPr/>
            <p:nvPr/>
          </p:nvSpPr>
          <p:spPr>
            <a:xfrm>
              <a:off x="508903" y="4154584"/>
              <a:ext cx="902811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成形數據</a:t>
              </a:r>
              <a:endParaRPr kumimoji="1" lang="zh-TW" altLang="en-US" sz="14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7CF5643E-607D-CDEA-3C33-0273F5563789}"/>
              </a:ext>
            </a:extLst>
          </p:cNvPr>
          <p:cNvGrpSpPr/>
          <p:nvPr/>
        </p:nvGrpSpPr>
        <p:grpSpPr>
          <a:xfrm>
            <a:off x="4975820" y="865637"/>
            <a:ext cx="1219192" cy="1428744"/>
            <a:chOff x="6863724" y="3221067"/>
            <a:chExt cx="1219192" cy="1428744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336C3734-CB6B-F3E3-E1F6-4CC00DAFB1E4}"/>
                </a:ext>
              </a:extLst>
            </p:cNvPr>
            <p:cNvGrpSpPr/>
            <p:nvPr/>
          </p:nvGrpSpPr>
          <p:grpSpPr>
            <a:xfrm>
              <a:off x="6863724" y="3221067"/>
              <a:ext cx="1191354" cy="1191354"/>
              <a:chOff x="7179360" y="2937287"/>
              <a:chExt cx="1191354" cy="1191354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6412B7E4-D0E8-24DA-4256-B60ABA2B8B0C}"/>
                  </a:ext>
                </a:extLst>
              </p:cNvPr>
              <p:cNvSpPr/>
              <p:nvPr/>
            </p:nvSpPr>
            <p:spPr>
              <a:xfrm>
                <a:off x="7179360" y="2937287"/>
                <a:ext cx="1191354" cy="119135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59" name="圖片 58">
                <a:extLst>
                  <a:ext uri="{FF2B5EF4-FFF2-40B4-BE49-F238E27FC236}">
                    <a16:creationId xmlns:a16="http://schemas.microsoft.com/office/drawing/2014/main" id="{105CEE35-B6AC-4D9D-9B79-1D75E9A4E4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9404" t="8190" r="14848" b="1157"/>
              <a:stretch/>
            </p:blipFill>
            <p:spPr>
              <a:xfrm flipH="1">
                <a:off x="7235037" y="2989300"/>
                <a:ext cx="1080000" cy="1080000"/>
              </a:xfrm>
              <a:custGeom>
                <a:avLst/>
                <a:gdLst>
                  <a:gd name="connsiteX0" fmla="*/ 540000 w 1080000"/>
                  <a:gd name="connsiteY0" fmla="*/ 0 h 1080000"/>
                  <a:gd name="connsiteX1" fmla="*/ 0 w 1080000"/>
                  <a:gd name="connsiteY1" fmla="*/ 540000 h 1080000"/>
                  <a:gd name="connsiteX2" fmla="*/ 540000 w 1080000"/>
                  <a:gd name="connsiteY2" fmla="*/ 1080000 h 1080000"/>
                  <a:gd name="connsiteX3" fmla="*/ 1080000 w 1080000"/>
                  <a:gd name="connsiteY3" fmla="*/ 540000 h 1080000"/>
                  <a:gd name="connsiteX4" fmla="*/ 540000 w 1080000"/>
                  <a:gd name="connsiteY4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000" h="1080000">
                    <a:moveTo>
                      <a:pt x="540000" y="0"/>
                    </a:moveTo>
                    <a:cubicBezTo>
                      <a:pt x="241766" y="0"/>
                      <a:pt x="0" y="241766"/>
                      <a:pt x="0" y="540000"/>
                    </a:cubicBezTo>
                    <a:cubicBezTo>
                      <a:pt x="0" y="838234"/>
                      <a:pt x="241766" y="1080000"/>
                      <a:pt x="540000" y="1080000"/>
                    </a:cubicBezTo>
                    <a:cubicBezTo>
                      <a:pt x="838234" y="1080000"/>
                      <a:pt x="1080000" y="838234"/>
                      <a:pt x="1080000" y="540000"/>
                    </a:cubicBezTo>
                    <a:cubicBezTo>
                      <a:pt x="1080000" y="241766"/>
                      <a:pt x="838234" y="0"/>
                      <a:pt x="54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ECD45BE-D0B0-1757-2499-50E1B4F38145}"/>
                </a:ext>
              </a:extLst>
            </p:cNvPr>
            <p:cNvSpPr/>
            <p:nvPr/>
          </p:nvSpPr>
          <p:spPr>
            <a:xfrm>
              <a:off x="7180105" y="4342034"/>
              <a:ext cx="902811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徐冷數據</a:t>
              </a:r>
              <a:endParaRPr kumimoji="1" lang="zh-TW" altLang="en-US" sz="14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7E99416F-D605-AFEC-30B9-50D7E869E612}"/>
              </a:ext>
            </a:extLst>
          </p:cNvPr>
          <p:cNvGrpSpPr/>
          <p:nvPr/>
        </p:nvGrpSpPr>
        <p:grpSpPr>
          <a:xfrm>
            <a:off x="7052665" y="1058072"/>
            <a:ext cx="1269347" cy="1428287"/>
            <a:chOff x="7566764" y="1825010"/>
            <a:chExt cx="1269347" cy="1428287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F9B405A6-AFB8-B99D-844B-6B75A7BFE93B}"/>
                </a:ext>
              </a:extLst>
            </p:cNvPr>
            <p:cNvGrpSpPr/>
            <p:nvPr/>
          </p:nvGrpSpPr>
          <p:grpSpPr>
            <a:xfrm>
              <a:off x="7566764" y="1825010"/>
              <a:ext cx="1191354" cy="1191354"/>
              <a:chOff x="7566764" y="1825010"/>
              <a:chExt cx="1191354" cy="1191354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F803CA98-1E19-232E-5D4D-4A049863C36E}"/>
                  </a:ext>
                </a:extLst>
              </p:cNvPr>
              <p:cNvSpPr/>
              <p:nvPr/>
            </p:nvSpPr>
            <p:spPr>
              <a:xfrm>
                <a:off x="7566764" y="1825010"/>
                <a:ext cx="1191354" cy="1191354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D7A8F98F-C161-BC95-665C-1047AF4EF8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134" t="2299" r="20895" b="7048"/>
              <a:stretch/>
            </p:blipFill>
            <p:spPr>
              <a:xfrm>
                <a:off x="7622441" y="1880687"/>
                <a:ext cx="1080000" cy="1080000"/>
              </a:xfrm>
              <a:custGeom>
                <a:avLst/>
                <a:gdLst>
                  <a:gd name="connsiteX0" fmla="*/ 540000 w 1080000"/>
                  <a:gd name="connsiteY0" fmla="*/ 0 h 1080000"/>
                  <a:gd name="connsiteX1" fmla="*/ 1080000 w 1080000"/>
                  <a:gd name="connsiteY1" fmla="*/ 540000 h 1080000"/>
                  <a:gd name="connsiteX2" fmla="*/ 540000 w 1080000"/>
                  <a:gd name="connsiteY2" fmla="*/ 1080000 h 1080000"/>
                  <a:gd name="connsiteX3" fmla="*/ 0 w 1080000"/>
                  <a:gd name="connsiteY3" fmla="*/ 540000 h 1080000"/>
                  <a:gd name="connsiteX4" fmla="*/ 540000 w 1080000"/>
                  <a:gd name="connsiteY4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000" h="1080000">
                    <a:moveTo>
                      <a:pt x="540000" y="0"/>
                    </a:moveTo>
                    <a:cubicBezTo>
                      <a:pt x="838234" y="0"/>
                      <a:pt x="1080000" y="241766"/>
                      <a:pt x="1080000" y="540000"/>
                    </a:cubicBezTo>
                    <a:cubicBezTo>
                      <a:pt x="1080000" y="838234"/>
                      <a:pt x="838234" y="1080000"/>
                      <a:pt x="540000" y="1080000"/>
                    </a:cubicBezTo>
                    <a:cubicBezTo>
                      <a:pt x="241766" y="1080000"/>
                      <a:pt x="0" y="838234"/>
                      <a:pt x="0" y="540000"/>
                    </a:cubicBezTo>
                    <a:cubicBezTo>
                      <a:pt x="0" y="241766"/>
                      <a:pt x="241766" y="0"/>
                      <a:pt x="54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7DCF7F6-EE2E-64E9-A311-176F1A443D2C}"/>
                </a:ext>
              </a:extLst>
            </p:cNvPr>
            <p:cNvSpPr/>
            <p:nvPr/>
          </p:nvSpPr>
          <p:spPr>
            <a:xfrm>
              <a:off x="7574226" y="2945520"/>
              <a:ext cx="1261885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品質精查</a:t>
              </a:r>
              <a:r>
                <a:rPr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數據</a:t>
              </a:r>
              <a:endParaRPr kumimoji="1" lang="zh-TW" altLang="en-US" sz="14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B12FAF5-3A26-9019-E466-5798D5FDAB97}"/>
              </a:ext>
            </a:extLst>
          </p:cNvPr>
          <p:cNvGrpSpPr/>
          <p:nvPr/>
        </p:nvGrpSpPr>
        <p:grpSpPr>
          <a:xfrm>
            <a:off x="6214423" y="3181491"/>
            <a:ext cx="2037058" cy="1303207"/>
            <a:chOff x="4434932" y="1248213"/>
            <a:chExt cx="2037058" cy="1303207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ECB74F6A-97C5-5972-DD4D-F89DB4B5295E}"/>
                </a:ext>
              </a:extLst>
            </p:cNvPr>
            <p:cNvGrpSpPr/>
            <p:nvPr/>
          </p:nvGrpSpPr>
          <p:grpSpPr>
            <a:xfrm>
              <a:off x="5280636" y="1248213"/>
              <a:ext cx="1191354" cy="1191354"/>
              <a:chOff x="6418792" y="844603"/>
              <a:chExt cx="1191354" cy="1191354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707D455B-A444-F9B4-B340-2D50B487DB95}"/>
                  </a:ext>
                </a:extLst>
              </p:cNvPr>
              <p:cNvSpPr/>
              <p:nvPr/>
            </p:nvSpPr>
            <p:spPr>
              <a:xfrm>
                <a:off x="6418792" y="844603"/>
                <a:ext cx="1191354" cy="1191354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6CFA391A-5889-C0A9-E03C-8ACE71351D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3122" t="163" r="17654" b="359"/>
              <a:stretch/>
            </p:blipFill>
            <p:spPr>
              <a:xfrm>
                <a:off x="6474469" y="902259"/>
                <a:ext cx="1080000" cy="1080000"/>
              </a:xfrm>
              <a:custGeom>
                <a:avLst/>
                <a:gdLst>
                  <a:gd name="connsiteX0" fmla="*/ 540000 w 1080000"/>
                  <a:gd name="connsiteY0" fmla="*/ 0 h 1080000"/>
                  <a:gd name="connsiteX1" fmla="*/ 1080000 w 1080000"/>
                  <a:gd name="connsiteY1" fmla="*/ 540000 h 1080000"/>
                  <a:gd name="connsiteX2" fmla="*/ 540000 w 1080000"/>
                  <a:gd name="connsiteY2" fmla="*/ 1080000 h 1080000"/>
                  <a:gd name="connsiteX3" fmla="*/ 0 w 1080000"/>
                  <a:gd name="connsiteY3" fmla="*/ 540000 h 1080000"/>
                  <a:gd name="connsiteX4" fmla="*/ 540000 w 1080000"/>
                  <a:gd name="connsiteY4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000" h="1080000">
                    <a:moveTo>
                      <a:pt x="540000" y="0"/>
                    </a:moveTo>
                    <a:cubicBezTo>
                      <a:pt x="838234" y="0"/>
                      <a:pt x="1080000" y="241766"/>
                      <a:pt x="1080000" y="540000"/>
                    </a:cubicBezTo>
                    <a:cubicBezTo>
                      <a:pt x="1080000" y="838234"/>
                      <a:pt x="838234" y="1080000"/>
                      <a:pt x="540000" y="1080000"/>
                    </a:cubicBezTo>
                    <a:cubicBezTo>
                      <a:pt x="241766" y="1080000"/>
                      <a:pt x="0" y="838234"/>
                      <a:pt x="0" y="540000"/>
                    </a:cubicBezTo>
                    <a:cubicBezTo>
                      <a:pt x="0" y="241766"/>
                      <a:pt x="241766" y="0"/>
                      <a:pt x="54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6AA558A-B866-F0A9-78E3-525F16CDDED5}"/>
                </a:ext>
              </a:extLst>
            </p:cNvPr>
            <p:cNvSpPr/>
            <p:nvPr/>
          </p:nvSpPr>
          <p:spPr>
            <a:xfrm>
              <a:off x="4434932" y="2243643"/>
              <a:ext cx="1261885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素板捆包數據</a:t>
              </a:r>
              <a:endParaRPr kumimoji="1" lang="zh-TW" altLang="en-US" sz="14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2B2E75B-18EC-31DE-6905-5646B87754FB}"/>
              </a:ext>
            </a:extLst>
          </p:cNvPr>
          <p:cNvSpPr txBox="1"/>
          <p:nvPr/>
        </p:nvSpPr>
        <p:spPr>
          <a:xfrm>
            <a:off x="3460834" y="4523128"/>
            <a:ext cx="2236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実時間データ分析</a:t>
            </a:r>
            <a:endParaRPr kumimoji="1" lang="en-US" altLang="ja-JP" sz="20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1E86037-AE23-E59E-7E7A-75BF172F9581}"/>
              </a:ext>
            </a:extLst>
          </p:cNvPr>
          <p:cNvGrpSpPr/>
          <p:nvPr/>
        </p:nvGrpSpPr>
        <p:grpSpPr>
          <a:xfrm>
            <a:off x="2861194" y="4598205"/>
            <a:ext cx="376038" cy="227153"/>
            <a:chOff x="1114871" y="4458058"/>
            <a:chExt cx="438183" cy="264693"/>
          </a:xfrm>
        </p:grpSpPr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0C08838E-DB1A-1349-9D08-3B3D63A01559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B100C5CB-51F7-4600-A0F5-AEF5B1641EC5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83B1B7AB-BE0C-6A59-2BDE-341FE004656C}"/>
              </a:ext>
            </a:extLst>
          </p:cNvPr>
          <p:cNvGrpSpPr/>
          <p:nvPr/>
        </p:nvGrpSpPr>
        <p:grpSpPr>
          <a:xfrm flipH="1">
            <a:off x="5920946" y="4598205"/>
            <a:ext cx="376038" cy="227153"/>
            <a:chOff x="1114871" y="4458058"/>
            <a:chExt cx="438183" cy="264693"/>
          </a:xfrm>
        </p:grpSpPr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FF354CBD-DEA7-782F-02F8-9D04C049474D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E1BF764C-03A4-41C3-C85F-715DBF6FD40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DCE0E68C-5D5E-A50F-0169-D226290AD355}"/>
              </a:ext>
            </a:extLst>
          </p:cNvPr>
          <p:cNvGrpSpPr/>
          <p:nvPr/>
        </p:nvGrpSpPr>
        <p:grpSpPr>
          <a:xfrm>
            <a:off x="3448355" y="2993786"/>
            <a:ext cx="767627" cy="1148969"/>
            <a:chOff x="3448355" y="2993786"/>
            <a:chExt cx="767627" cy="1148969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8F2EB6D3-E726-4009-E62E-4D5D59FB8A94}"/>
                </a:ext>
              </a:extLst>
            </p:cNvPr>
            <p:cNvGrpSpPr/>
            <p:nvPr/>
          </p:nvGrpSpPr>
          <p:grpSpPr>
            <a:xfrm>
              <a:off x="3448355" y="3042598"/>
              <a:ext cx="767627" cy="1100157"/>
              <a:chOff x="306006" y="2233868"/>
              <a:chExt cx="870778" cy="1247992"/>
            </a:xfrm>
          </p:grpSpPr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1D0F5013-C8B2-C9D5-2E3C-89C368F5CE08}"/>
                  </a:ext>
                </a:extLst>
              </p:cNvPr>
              <p:cNvSpPr/>
              <p:nvPr/>
            </p:nvSpPr>
            <p:spPr>
              <a:xfrm>
                <a:off x="347661" y="2233868"/>
                <a:ext cx="784072" cy="1171049"/>
              </a:xfrm>
              <a:prstGeom prst="roundRect">
                <a:avLst>
                  <a:gd name="adj" fmla="val 5997"/>
                </a:avLst>
              </a:prstGeom>
              <a:solidFill>
                <a:srgbClr val="FFFFFF">
                  <a:alpha val="85098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zh-TW" altLang="en-US" sz="800" dirty="0">
                  <a:solidFill>
                    <a:srgbClr val="FF6600"/>
                  </a:solidFill>
                </a:endParaRPr>
              </a:p>
            </p:txBody>
          </p:sp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B400911B-2C09-EEDF-F270-2DEE0F97F4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6006" y="2512769"/>
                <a:ext cx="870778" cy="969091"/>
              </a:xfrm>
              <a:prstGeom prst="rect">
                <a:avLst/>
              </a:prstGeom>
            </p:spPr>
          </p:pic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049F2FA-456D-86F3-826D-9088C4C559E3}"/>
                </a:ext>
              </a:extLst>
            </p:cNvPr>
            <p:cNvSpPr/>
            <p:nvPr/>
          </p:nvSpPr>
          <p:spPr>
            <a:xfrm>
              <a:off x="3495743" y="2993786"/>
              <a:ext cx="66986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TW" sz="1600" dirty="0">
                  <a:solidFill>
                    <a:srgbClr val="FF6600"/>
                  </a:solidFill>
                </a:rPr>
                <a:t>HOT</a:t>
              </a:r>
              <a:endParaRPr kumimoji="1" lang="zh-TW" altLang="en-US" sz="1600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2139E1DD-1CF1-EAF6-8A9B-7DC2E5E5B72C}"/>
              </a:ext>
            </a:extLst>
          </p:cNvPr>
          <p:cNvGrpSpPr/>
          <p:nvPr/>
        </p:nvGrpSpPr>
        <p:grpSpPr>
          <a:xfrm>
            <a:off x="4972638" y="2993786"/>
            <a:ext cx="813043" cy="1081142"/>
            <a:chOff x="4972638" y="2993786"/>
            <a:chExt cx="813043" cy="1081142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11B00078-0116-015F-670E-834F7694B705}"/>
                </a:ext>
              </a:extLst>
            </p:cNvPr>
            <p:cNvGrpSpPr/>
            <p:nvPr/>
          </p:nvGrpSpPr>
          <p:grpSpPr>
            <a:xfrm>
              <a:off x="4972638" y="2993786"/>
              <a:ext cx="813043" cy="1081142"/>
              <a:chOff x="3424153" y="2993786"/>
              <a:chExt cx="813043" cy="1081142"/>
            </a:xfrm>
          </p:grpSpPr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CAC0437A-B8D6-8D61-19D8-A78B4D7B153E}"/>
                  </a:ext>
                </a:extLst>
              </p:cNvPr>
              <p:cNvSpPr/>
              <p:nvPr/>
            </p:nvSpPr>
            <p:spPr>
              <a:xfrm>
                <a:off x="3485075" y="3042599"/>
                <a:ext cx="691192" cy="1032329"/>
              </a:xfrm>
              <a:prstGeom prst="roundRect">
                <a:avLst>
                  <a:gd name="adj" fmla="val 5997"/>
                </a:avLst>
              </a:prstGeom>
              <a:solidFill>
                <a:srgbClr val="FFFFFF">
                  <a:alpha val="85098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zh-TW" altLang="en-US" sz="8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E236E00-60C9-7E6A-B2E7-FB072C16F3DC}"/>
                  </a:ext>
                </a:extLst>
              </p:cNvPr>
              <p:cNvSpPr/>
              <p:nvPr/>
            </p:nvSpPr>
            <p:spPr>
              <a:xfrm>
                <a:off x="3424153" y="2993786"/>
                <a:ext cx="813043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en-US" altLang="zh-TW" sz="1600" dirty="0">
                    <a:solidFill>
                      <a:srgbClr val="0000FF"/>
                    </a:solidFill>
                  </a:rPr>
                  <a:t>COLD</a:t>
                </a:r>
                <a:endParaRPr kumimoji="1" lang="zh-TW" altLang="en-US" sz="1600" dirty="0">
                  <a:solidFill>
                    <a:srgbClr val="0000FF"/>
                  </a:solidFill>
                </a:endParaRPr>
              </a:p>
            </p:txBody>
          </p:sp>
        </p:grpSp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12720D9B-7352-FC62-35E7-7092975A8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67515" y="3288461"/>
              <a:ext cx="638022" cy="73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0929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圖片 134">
            <a:extLst>
              <a:ext uri="{FF2B5EF4-FFF2-40B4-BE49-F238E27FC236}">
                <a16:creationId xmlns:a16="http://schemas.microsoft.com/office/drawing/2014/main" id="{BF4968E0-4128-976A-D11C-705488B2D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7298" y="1940215"/>
            <a:ext cx="1831211" cy="1383719"/>
          </a:xfrm>
          <a:prstGeom prst="rect">
            <a:avLst/>
          </a:prstGeom>
        </p:spPr>
      </p:pic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C25CF399-34F9-9413-8B56-1BF9A6037ABE}"/>
              </a:ext>
            </a:extLst>
          </p:cNvPr>
          <p:cNvSpPr/>
          <p:nvPr/>
        </p:nvSpPr>
        <p:spPr>
          <a:xfrm>
            <a:off x="5326681" y="1022350"/>
            <a:ext cx="3003285" cy="904348"/>
          </a:xfrm>
          <a:prstGeom prst="roundRect">
            <a:avLst>
              <a:gd name="adj" fmla="val 3893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kumimoji="1" lang="zh-TW" altLang="en-US" sz="1100" dirty="0">
              <a:solidFill>
                <a:srgbClr val="404040"/>
              </a:solidFill>
            </a:endParaRPr>
          </a:p>
        </p:txBody>
      </p: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22B8524E-C549-5A99-82C6-8AD9C875096A}"/>
              </a:ext>
            </a:extLst>
          </p:cNvPr>
          <p:cNvGrpSpPr/>
          <p:nvPr/>
        </p:nvGrpSpPr>
        <p:grpSpPr>
          <a:xfrm>
            <a:off x="682313" y="1022350"/>
            <a:ext cx="2804070" cy="3371056"/>
            <a:chOff x="424861" y="1022350"/>
            <a:chExt cx="2804070" cy="3371056"/>
          </a:xfrm>
        </p:grpSpPr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20317BE6-207A-CAEF-FCCA-AC493C689647}"/>
                </a:ext>
              </a:extLst>
            </p:cNvPr>
            <p:cNvGrpSpPr/>
            <p:nvPr/>
          </p:nvGrpSpPr>
          <p:grpSpPr>
            <a:xfrm>
              <a:off x="424861" y="1022350"/>
              <a:ext cx="2804070" cy="3371056"/>
              <a:chOff x="424861" y="1022350"/>
              <a:chExt cx="2804070" cy="3371056"/>
            </a:xfrm>
          </p:grpSpPr>
          <p:sp>
            <p:nvSpPr>
              <p:cNvPr id="42" name="矩形: 圓角 41">
                <a:extLst>
                  <a:ext uri="{FF2B5EF4-FFF2-40B4-BE49-F238E27FC236}">
                    <a16:creationId xmlns:a16="http://schemas.microsoft.com/office/drawing/2014/main" id="{9F9DC8CE-2CF3-FAFE-52D2-874316C7C3EA}"/>
                  </a:ext>
                </a:extLst>
              </p:cNvPr>
              <p:cNvSpPr/>
              <p:nvPr/>
            </p:nvSpPr>
            <p:spPr>
              <a:xfrm>
                <a:off x="424861" y="1022350"/>
                <a:ext cx="2773784" cy="3219450"/>
              </a:xfrm>
              <a:prstGeom prst="roundRect">
                <a:avLst>
                  <a:gd name="adj" fmla="val 3893"/>
                </a:avLst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endParaRPr kumimoji="1" lang="zh-TW" altLang="en-US" sz="11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A58D08A3-672E-424C-07A2-BC6D2C856201}"/>
                  </a:ext>
                </a:extLst>
              </p:cNvPr>
              <p:cNvSpPr/>
              <p:nvPr/>
            </p:nvSpPr>
            <p:spPr>
              <a:xfrm>
                <a:off x="778707" y="1045620"/>
                <a:ext cx="1982402" cy="2923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1300" dirty="0">
                    <a:solidFill>
                      <a:schemeClr val="tx1"/>
                    </a:solidFill>
                  </a:rPr>
                  <a:t>總社開發</a:t>
                </a:r>
                <a:r>
                  <a:rPr kumimoji="1" lang="en-US" altLang="zh-TW" sz="1300" dirty="0">
                    <a:solidFill>
                      <a:schemeClr val="tx1"/>
                    </a:solidFill>
                  </a:rPr>
                  <a:t>Data Station</a:t>
                </a:r>
                <a:endParaRPr kumimoji="1" lang="zh-TW" altLang="en-US" sz="1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圓角 44">
                <a:extLst>
                  <a:ext uri="{FF2B5EF4-FFF2-40B4-BE49-F238E27FC236}">
                    <a16:creationId xmlns:a16="http://schemas.microsoft.com/office/drawing/2014/main" id="{013EE008-8355-6122-7500-74F8C28E6CC6}"/>
                  </a:ext>
                </a:extLst>
              </p:cNvPr>
              <p:cNvSpPr/>
              <p:nvPr/>
            </p:nvSpPr>
            <p:spPr>
              <a:xfrm>
                <a:off x="656452" y="1331846"/>
                <a:ext cx="2346098" cy="1239903"/>
              </a:xfrm>
              <a:prstGeom prst="roundRect">
                <a:avLst>
                  <a:gd name="adj" fmla="val 2926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25400" dist="38100" dir="2700000" algn="tl" rotWithShape="0">
                  <a:prstClr val="black">
                    <a:alpha val="6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noAutofit/>
              </a:bodyPr>
              <a:lstStyle/>
              <a:p>
                <a:r>
                  <a:rPr kumimoji="1" lang="en-US" altLang="zh-TW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Data Sta</a:t>
                </a:r>
                <a:r>
                  <a:rPr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統整了</a:t>
                </a:r>
                <a:r>
                  <a:rPr lang="en-US" altLang="zh-TW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HOT</a:t>
                </a:r>
                <a:r>
                  <a:rPr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相關數據，及</a:t>
                </a:r>
                <a:endParaRPr lang="en-US" altLang="zh-TW" sz="1050" b="1" dirty="0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檢查機的品質狀況，並進行了彙</a:t>
                </a:r>
                <a:r>
                  <a:rPr kumimoji="1"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整</a:t>
                </a:r>
                <a:endParaRPr kumimoji="1" lang="en-US" altLang="zh-TW" sz="1050" b="1" dirty="0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kumimoji="1"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及趨勢的呈現。不過，欠點的分類</a:t>
                </a:r>
                <a:endParaRPr kumimoji="1" lang="en-US" altLang="zh-TW" sz="1050" b="1" dirty="0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kumimoji="1"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只有</a:t>
                </a:r>
                <a:r>
                  <a:rPr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種類，沒有</a:t>
                </a:r>
                <a:r>
                  <a:rPr lang="en-US" altLang="zh-TW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HOT</a:t>
                </a:r>
                <a:r>
                  <a:rPr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不同區域的欠</a:t>
                </a:r>
                <a:endParaRPr lang="en-US" altLang="zh-TW" sz="1050" b="1" dirty="0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點型態。所以</a:t>
                </a:r>
                <a:r>
                  <a:rPr lang="en-US" altLang="zh-TW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HOT</a:t>
                </a:r>
                <a:r>
                  <a:rPr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同仁</a:t>
                </a:r>
                <a:r>
                  <a:rPr kumimoji="1"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提出了</a:t>
                </a:r>
                <a:endParaRPr kumimoji="1" lang="en-US" altLang="zh-TW" sz="1050" b="1" dirty="0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kumimoji="1"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「窯欠點型態圖表」的需求。</a:t>
                </a:r>
              </a:p>
            </p:txBody>
          </p:sp>
          <p:grpSp>
            <p:nvGrpSpPr>
              <p:cNvPr id="46" name="群組 45">
                <a:extLst>
                  <a:ext uri="{FF2B5EF4-FFF2-40B4-BE49-F238E27FC236}">
                    <a16:creationId xmlns:a16="http://schemas.microsoft.com/office/drawing/2014/main" id="{657ABAF5-2CF7-1641-B2D6-D18B72DE9E46}"/>
                  </a:ext>
                </a:extLst>
              </p:cNvPr>
              <p:cNvGrpSpPr/>
              <p:nvPr/>
            </p:nvGrpSpPr>
            <p:grpSpPr>
              <a:xfrm>
                <a:off x="510185" y="2913818"/>
                <a:ext cx="911137" cy="1271826"/>
                <a:chOff x="1087307" y="2316163"/>
                <a:chExt cx="1920875" cy="2681287"/>
              </a:xfrm>
              <a:effectLst>
                <a:outerShdw blurRad="25400" dist="38100" dir="3000000" algn="tl" rotWithShape="0">
                  <a:prstClr val="black">
                    <a:alpha val="70000"/>
                  </a:prstClr>
                </a:outerShdw>
              </a:effectLst>
            </p:grpSpPr>
            <p:sp>
              <p:nvSpPr>
                <p:cNvPr id="47" name="Freeform 33">
                  <a:extLst>
                    <a:ext uri="{FF2B5EF4-FFF2-40B4-BE49-F238E27FC236}">
                      <a16:creationId xmlns:a16="http://schemas.microsoft.com/office/drawing/2014/main" id="{3D0A4CC1-0529-6641-081A-16AAC87CF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4157" y="4519613"/>
                  <a:ext cx="1012825" cy="374650"/>
                </a:xfrm>
                <a:custGeom>
                  <a:avLst/>
                  <a:gdLst>
                    <a:gd name="T0" fmla="*/ 0 w 356"/>
                    <a:gd name="T1" fmla="*/ 94 h 132"/>
                    <a:gd name="T2" fmla="*/ 85 w 356"/>
                    <a:gd name="T3" fmla="*/ 106 h 132"/>
                    <a:gd name="T4" fmla="*/ 187 w 356"/>
                    <a:gd name="T5" fmla="*/ 77 h 132"/>
                    <a:gd name="T6" fmla="*/ 249 w 356"/>
                    <a:gd name="T7" fmla="*/ 58 h 132"/>
                    <a:gd name="T8" fmla="*/ 315 w 356"/>
                    <a:gd name="T9" fmla="*/ 14 h 132"/>
                    <a:gd name="T10" fmla="*/ 348 w 356"/>
                    <a:gd name="T11" fmla="*/ 2 h 132"/>
                    <a:gd name="T12" fmla="*/ 356 w 356"/>
                    <a:gd name="T13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6" h="132">
                      <a:moveTo>
                        <a:pt x="0" y="94"/>
                      </a:moveTo>
                      <a:cubicBezTo>
                        <a:pt x="6" y="101"/>
                        <a:pt x="26" y="132"/>
                        <a:pt x="85" y="106"/>
                      </a:cubicBezTo>
                      <a:cubicBezTo>
                        <a:pt x="106" y="97"/>
                        <a:pt x="176" y="80"/>
                        <a:pt x="187" y="77"/>
                      </a:cubicBezTo>
                      <a:cubicBezTo>
                        <a:pt x="198" y="75"/>
                        <a:pt x="223" y="61"/>
                        <a:pt x="249" y="58"/>
                      </a:cubicBezTo>
                      <a:cubicBezTo>
                        <a:pt x="276" y="54"/>
                        <a:pt x="293" y="22"/>
                        <a:pt x="315" y="14"/>
                      </a:cubicBezTo>
                      <a:cubicBezTo>
                        <a:pt x="337" y="5"/>
                        <a:pt x="333" y="1"/>
                        <a:pt x="348" y="2"/>
                      </a:cubicBezTo>
                      <a:cubicBezTo>
                        <a:pt x="351" y="2"/>
                        <a:pt x="354" y="0"/>
                        <a:pt x="356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8" name="Freeform 34">
                  <a:extLst>
                    <a:ext uri="{FF2B5EF4-FFF2-40B4-BE49-F238E27FC236}">
                      <a16:creationId xmlns:a16="http://schemas.microsoft.com/office/drawing/2014/main" id="{F5B338ED-72A5-7132-3673-001FB2ACF0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3082" y="3198813"/>
                  <a:ext cx="57150" cy="90487"/>
                </a:xfrm>
                <a:custGeom>
                  <a:avLst/>
                  <a:gdLst>
                    <a:gd name="T0" fmla="*/ 0 w 20"/>
                    <a:gd name="T1" fmla="*/ 0 h 32"/>
                    <a:gd name="T2" fmla="*/ 7 w 20"/>
                    <a:gd name="T3" fmla="*/ 8 h 32"/>
                    <a:gd name="T4" fmla="*/ 14 w 20"/>
                    <a:gd name="T5" fmla="*/ 24 h 32"/>
                    <a:gd name="T6" fmla="*/ 20 w 20"/>
                    <a:gd name="T7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2" y="2"/>
                        <a:pt x="7" y="8"/>
                        <a:pt x="7" y="8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20" y="32"/>
                        <a:pt x="20" y="32"/>
                        <a:pt x="20" y="3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9" name="Freeform 35">
                  <a:extLst>
                    <a:ext uri="{FF2B5EF4-FFF2-40B4-BE49-F238E27FC236}">
                      <a16:creationId xmlns:a16="http://schemas.microsoft.com/office/drawing/2014/main" id="{B145524B-CCC4-CEB5-2B73-FEADB3BE79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7507" y="3298825"/>
                  <a:ext cx="201613" cy="69850"/>
                </a:xfrm>
                <a:custGeom>
                  <a:avLst/>
                  <a:gdLst>
                    <a:gd name="T0" fmla="*/ 0 w 127"/>
                    <a:gd name="T1" fmla="*/ 0 h 44"/>
                    <a:gd name="T2" fmla="*/ 17 w 127"/>
                    <a:gd name="T3" fmla="*/ 24 h 44"/>
                    <a:gd name="T4" fmla="*/ 33 w 127"/>
                    <a:gd name="T5" fmla="*/ 26 h 44"/>
                    <a:gd name="T6" fmla="*/ 57 w 127"/>
                    <a:gd name="T7" fmla="*/ 40 h 44"/>
                    <a:gd name="T8" fmla="*/ 87 w 127"/>
                    <a:gd name="T9" fmla="*/ 17 h 44"/>
                    <a:gd name="T10" fmla="*/ 109 w 127"/>
                    <a:gd name="T11" fmla="*/ 21 h 44"/>
                    <a:gd name="T12" fmla="*/ 127 w 127"/>
                    <a:gd name="T13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7" h="44">
                      <a:moveTo>
                        <a:pt x="0" y="0"/>
                      </a:moveTo>
                      <a:cubicBezTo>
                        <a:pt x="0" y="0"/>
                        <a:pt x="10" y="24"/>
                        <a:pt x="17" y="24"/>
                      </a:cubicBezTo>
                      <a:cubicBezTo>
                        <a:pt x="22" y="24"/>
                        <a:pt x="33" y="19"/>
                        <a:pt x="33" y="26"/>
                      </a:cubicBezTo>
                      <a:cubicBezTo>
                        <a:pt x="33" y="33"/>
                        <a:pt x="46" y="44"/>
                        <a:pt x="57" y="40"/>
                      </a:cubicBezTo>
                      <a:cubicBezTo>
                        <a:pt x="68" y="39"/>
                        <a:pt x="84" y="17"/>
                        <a:pt x="87" y="17"/>
                      </a:cubicBezTo>
                      <a:cubicBezTo>
                        <a:pt x="93" y="17"/>
                        <a:pt x="105" y="21"/>
                        <a:pt x="109" y="21"/>
                      </a:cubicBezTo>
                      <a:cubicBezTo>
                        <a:pt x="113" y="21"/>
                        <a:pt x="127" y="15"/>
                        <a:pt x="127" y="15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0" name="Freeform 36">
                  <a:extLst>
                    <a:ext uri="{FF2B5EF4-FFF2-40B4-BE49-F238E27FC236}">
                      <a16:creationId xmlns:a16="http://schemas.microsoft.com/office/drawing/2014/main" id="{D3D1DC58-26A9-3B15-DDCA-A4339C8094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5920" y="3217863"/>
                  <a:ext cx="60325" cy="96837"/>
                </a:xfrm>
                <a:custGeom>
                  <a:avLst/>
                  <a:gdLst>
                    <a:gd name="T0" fmla="*/ 21 w 21"/>
                    <a:gd name="T1" fmla="*/ 0 h 34"/>
                    <a:gd name="T2" fmla="*/ 3 w 21"/>
                    <a:gd name="T3" fmla="*/ 16 h 34"/>
                    <a:gd name="T4" fmla="*/ 1 w 21"/>
                    <a:gd name="T5" fmla="*/ 28 h 34"/>
                    <a:gd name="T6" fmla="*/ 1 w 21"/>
                    <a:gd name="T7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34">
                      <a:moveTo>
                        <a:pt x="21" y="0"/>
                      </a:moveTo>
                      <a:cubicBezTo>
                        <a:pt x="17" y="4"/>
                        <a:pt x="3" y="16"/>
                        <a:pt x="3" y="16"/>
                      </a:cubicBezTo>
                      <a:cubicBezTo>
                        <a:pt x="3" y="16"/>
                        <a:pt x="0" y="26"/>
                        <a:pt x="1" y="28"/>
                      </a:cubicBezTo>
                      <a:cubicBezTo>
                        <a:pt x="2" y="30"/>
                        <a:pt x="2" y="32"/>
                        <a:pt x="1" y="34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1" name="Freeform 37">
                  <a:extLst>
                    <a:ext uri="{FF2B5EF4-FFF2-40B4-BE49-F238E27FC236}">
                      <a16:creationId xmlns:a16="http://schemas.microsoft.com/office/drawing/2014/main" id="{5F196CA9-D4B6-74EB-78BB-B9DDA59836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6657" y="3802063"/>
                  <a:ext cx="171450" cy="660400"/>
                </a:xfrm>
                <a:custGeom>
                  <a:avLst/>
                  <a:gdLst>
                    <a:gd name="T0" fmla="*/ 2 w 60"/>
                    <a:gd name="T1" fmla="*/ 0 h 232"/>
                    <a:gd name="T2" fmla="*/ 10 w 60"/>
                    <a:gd name="T3" fmla="*/ 36 h 232"/>
                    <a:gd name="T4" fmla="*/ 14 w 60"/>
                    <a:gd name="T5" fmla="*/ 54 h 232"/>
                    <a:gd name="T6" fmla="*/ 12 w 60"/>
                    <a:gd name="T7" fmla="*/ 85 h 232"/>
                    <a:gd name="T8" fmla="*/ 5 w 60"/>
                    <a:gd name="T9" fmla="*/ 109 h 232"/>
                    <a:gd name="T10" fmla="*/ 2 w 60"/>
                    <a:gd name="T11" fmla="*/ 128 h 232"/>
                    <a:gd name="T12" fmla="*/ 21 w 60"/>
                    <a:gd name="T13" fmla="*/ 146 h 232"/>
                    <a:gd name="T14" fmla="*/ 36 w 60"/>
                    <a:gd name="T15" fmla="*/ 171 h 232"/>
                    <a:gd name="T16" fmla="*/ 44 w 60"/>
                    <a:gd name="T17" fmla="*/ 212 h 232"/>
                    <a:gd name="T18" fmla="*/ 60 w 60"/>
                    <a:gd name="T19" fmla="*/ 232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0" h="232">
                      <a:moveTo>
                        <a:pt x="2" y="0"/>
                      </a:moveTo>
                      <a:cubicBezTo>
                        <a:pt x="2" y="0"/>
                        <a:pt x="8" y="32"/>
                        <a:pt x="10" y="36"/>
                      </a:cubicBezTo>
                      <a:cubicBezTo>
                        <a:pt x="11" y="39"/>
                        <a:pt x="15" y="48"/>
                        <a:pt x="14" y="54"/>
                      </a:cubicBezTo>
                      <a:cubicBezTo>
                        <a:pt x="13" y="59"/>
                        <a:pt x="13" y="82"/>
                        <a:pt x="12" y="85"/>
                      </a:cubicBezTo>
                      <a:cubicBezTo>
                        <a:pt x="11" y="89"/>
                        <a:pt x="6" y="106"/>
                        <a:pt x="5" y="109"/>
                      </a:cubicBezTo>
                      <a:cubicBezTo>
                        <a:pt x="4" y="113"/>
                        <a:pt x="0" y="127"/>
                        <a:pt x="2" y="128"/>
                      </a:cubicBezTo>
                      <a:cubicBezTo>
                        <a:pt x="3" y="129"/>
                        <a:pt x="20" y="142"/>
                        <a:pt x="21" y="146"/>
                      </a:cubicBezTo>
                      <a:cubicBezTo>
                        <a:pt x="22" y="150"/>
                        <a:pt x="34" y="160"/>
                        <a:pt x="36" y="171"/>
                      </a:cubicBezTo>
                      <a:cubicBezTo>
                        <a:pt x="37" y="183"/>
                        <a:pt x="41" y="208"/>
                        <a:pt x="44" y="212"/>
                      </a:cubicBezTo>
                      <a:cubicBezTo>
                        <a:pt x="48" y="218"/>
                        <a:pt x="60" y="232"/>
                        <a:pt x="60" y="23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2" name="Freeform 38">
                  <a:extLst>
                    <a:ext uri="{FF2B5EF4-FFF2-40B4-BE49-F238E27FC236}">
                      <a16:creationId xmlns:a16="http://schemas.microsoft.com/office/drawing/2014/main" id="{211A8611-199C-C658-E427-A61A0F34CB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19107" y="3932238"/>
                  <a:ext cx="79375" cy="477837"/>
                </a:xfrm>
                <a:custGeom>
                  <a:avLst/>
                  <a:gdLst>
                    <a:gd name="T0" fmla="*/ 50 w 50"/>
                    <a:gd name="T1" fmla="*/ 301 h 301"/>
                    <a:gd name="T2" fmla="*/ 41 w 50"/>
                    <a:gd name="T3" fmla="*/ 282 h 301"/>
                    <a:gd name="T4" fmla="*/ 43 w 50"/>
                    <a:gd name="T5" fmla="*/ 221 h 301"/>
                    <a:gd name="T6" fmla="*/ 20 w 50"/>
                    <a:gd name="T7" fmla="*/ 70 h 301"/>
                    <a:gd name="T8" fmla="*/ 2 w 50"/>
                    <a:gd name="T9" fmla="*/ 0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301">
                      <a:moveTo>
                        <a:pt x="50" y="301"/>
                      </a:moveTo>
                      <a:cubicBezTo>
                        <a:pt x="50" y="299"/>
                        <a:pt x="41" y="291"/>
                        <a:pt x="41" y="282"/>
                      </a:cubicBezTo>
                      <a:cubicBezTo>
                        <a:pt x="40" y="251"/>
                        <a:pt x="45" y="251"/>
                        <a:pt x="43" y="221"/>
                      </a:cubicBezTo>
                      <a:cubicBezTo>
                        <a:pt x="41" y="163"/>
                        <a:pt x="27" y="84"/>
                        <a:pt x="20" y="70"/>
                      </a:cubicBezTo>
                      <a:cubicBezTo>
                        <a:pt x="14" y="56"/>
                        <a:pt x="0" y="23"/>
                        <a:pt x="2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3" name="Freeform 39">
                  <a:extLst>
                    <a:ext uri="{FF2B5EF4-FFF2-40B4-BE49-F238E27FC236}">
                      <a16:creationId xmlns:a16="http://schemas.microsoft.com/office/drawing/2014/main" id="{C6513164-C3B0-6CBE-882A-DFE2CFD43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2132" y="4233863"/>
                  <a:ext cx="741363" cy="176212"/>
                </a:xfrm>
                <a:custGeom>
                  <a:avLst/>
                  <a:gdLst>
                    <a:gd name="T0" fmla="*/ 467 w 467"/>
                    <a:gd name="T1" fmla="*/ 22 h 111"/>
                    <a:gd name="T2" fmla="*/ 445 w 467"/>
                    <a:gd name="T3" fmla="*/ 7 h 111"/>
                    <a:gd name="T4" fmla="*/ 402 w 467"/>
                    <a:gd name="T5" fmla="*/ 4 h 111"/>
                    <a:gd name="T6" fmla="*/ 372 w 467"/>
                    <a:gd name="T7" fmla="*/ 5 h 111"/>
                    <a:gd name="T8" fmla="*/ 365 w 467"/>
                    <a:gd name="T9" fmla="*/ 0 h 111"/>
                    <a:gd name="T10" fmla="*/ 286 w 467"/>
                    <a:gd name="T11" fmla="*/ 36 h 111"/>
                    <a:gd name="T12" fmla="*/ 216 w 467"/>
                    <a:gd name="T13" fmla="*/ 54 h 111"/>
                    <a:gd name="T14" fmla="*/ 29 w 467"/>
                    <a:gd name="T15" fmla="*/ 104 h 111"/>
                    <a:gd name="T16" fmla="*/ 0 w 467"/>
                    <a:gd name="T17" fmla="*/ 10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7" h="111">
                      <a:moveTo>
                        <a:pt x="467" y="22"/>
                      </a:moveTo>
                      <a:cubicBezTo>
                        <a:pt x="467" y="22"/>
                        <a:pt x="451" y="11"/>
                        <a:pt x="445" y="7"/>
                      </a:cubicBezTo>
                      <a:cubicBezTo>
                        <a:pt x="438" y="4"/>
                        <a:pt x="402" y="4"/>
                        <a:pt x="402" y="4"/>
                      </a:cubicBezTo>
                      <a:cubicBezTo>
                        <a:pt x="372" y="5"/>
                        <a:pt x="372" y="5"/>
                        <a:pt x="372" y="5"/>
                      </a:cubicBezTo>
                      <a:cubicBezTo>
                        <a:pt x="372" y="5"/>
                        <a:pt x="367" y="0"/>
                        <a:pt x="365" y="0"/>
                      </a:cubicBezTo>
                      <a:cubicBezTo>
                        <a:pt x="361" y="2"/>
                        <a:pt x="306" y="27"/>
                        <a:pt x="286" y="36"/>
                      </a:cubicBezTo>
                      <a:cubicBezTo>
                        <a:pt x="266" y="45"/>
                        <a:pt x="248" y="45"/>
                        <a:pt x="216" y="54"/>
                      </a:cubicBezTo>
                      <a:cubicBezTo>
                        <a:pt x="184" y="63"/>
                        <a:pt x="56" y="111"/>
                        <a:pt x="29" y="104"/>
                      </a:cubicBezTo>
                      <a:cubicBezTo>
                        <a:pt x="10" y="99"/>
                        <a:pt x="4" y="108"/>
                        <a:pt x="0" y="101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4" name="Freeform 43">
                  <a:extLst>
                    <a:ext uri="{FF2B5EF4-FFF2-40B4-BE49-F238E27FC236}">
                      <a16:creationId xmlns:a16="http://schemas.microsoft.com/office/drawing/2014/main" id="{E226470D-8DE7-5937-3EC1-795472A892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7307" y="2549525"/>
                  <a:ext cx="444500" cy="2447925"/>
                </a:xfrm>
                <a:custGeom>
                  <a:avLst/>
                  <a:gdLst>
                    <a:gd name="T0" fmla="*/ 111 w 280"/>
                    <a:gd name="T1" fmla="*/ 0 h 1542"/>
                    <a:gd name="T2" fmla="*/ 108 w 280"/>
                    <a:gd name="T3" fmla="*/ 143 h 1542"/>
                    <a:gd name="T4" fmla="*/ 197 w 280"/>
                    <a:gd name="T5" fmla="*/ 271 h 1542"/>
                    <a:gd name="T6" fmla="*/ 266 w 280"/>
                    <a:gd name="T7" fmla="*/ 351 h 1542"/>
                    <a:gd name="T8" fmla="*/ 280 w 280"/>
                    <a:gd name="T9" fmla="*/ 364 h 1542"/>
                    <a:gd name="T10" fmla="*/ 280 w 280"/>
                    <a:gd name="T11" fmla="*/ 382 h 1542"/>
                    <a:gd name="T12" fmla="*/ 258 w 280"/>
                    <a:gd name="T13" fmla="*/ 423 h 1542"/>
                    <a:gd name="T14" fmla="*/ 135 w 280"/>
                    <a:gd name="T15" fmla="*/ 491 h 1542"/>
                    <a:gd name="T16" fmla="*/ 16 w 280"/>
                    <a:gd name="T17" fmla="*/ 622 h 1542"/>
                    <a:gd name="T18" fmla="*/ 0 w 280"/>
                    <a:gd name="T19" fmla="*/ 811 h 1542"/>
                    <a:gd name="T20" fmla="*/ 52 w 280"/>
                    <a:gd name="T21" fmla="*/ 1178 h 1542"/>
                    <a:gd name="T22" fmla="*/ 111 w 280"/>
                    <a:gd name="T23" fmla="*/ 1384 h 1542"/>
                    <a:gd name="T24" fmla="*/ 126 w 280"/>
                    <a:gd name="T25" fmla="*/ 1453 h 1542"/>
                    <a:gd name="T26" fmla="*/ 120 w 280"/>
                    <a:gd name="T27" fmla="*/ 1542 h 1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0" h="1542">
                      <a:moveTo>
                        <a:pt x="111" y="0"/>
                      </a:moveTo>
                      <a:cubicBezTo>
                        <a:pt x="97" y="23"/>
                        <a:pt x="92" y="59"/>
                        <a:pt x="108" y="143"/>
                      </a:cubicBezTo>
                      <a:cubicBezTo>
                        <a:pt x="122" y="230"/>
                        <a:pt x="185" y="258"/>
                        <a:pt x="197" y="271"/>
                      </a:cubicBezTo>
                      <a:cubicBezTo>
                        <a:pt x="210" y="282"/>
                        <a:pt x="257" y="348"/>
                        <a:pt x="266" y="351"/>
                      </a:cubicBezTo>
                      <a:cubicBezTo>
                        <a:pt x="275" y="353"/>
                        <a:pt x="280" y="364"/>
                        <a:pt x="280" y="364"/>
                      </a:cubicBezTo>
                      <a:cubicBezTo>
                        <a:pt x="280" y="382"/>
                        <a:pt x="280" y="382"/>
                        <a:pt x="280" y="382"/>
                      </a:cubicBezTo>
                      <a:cubicBezTo>
                        <a:pt x="280" y="395"/>
                        <a:pt x="271" y="418"/>
                        <a:pt x="258" y="423"/>
                      </a:cubicBezTo>
                      <a:cubicBezTo>
                        <a:pt x="237" y="432"/>
                        <a:pt x="151" y="481"/>
                        <a:pt x="135" y="491"/>
                      </a:cubicBezTo>
                      <a:cubicBezTo>
                        <a:pt x="79" y="525"/>
                        <a:pt x="22" y="543"/>
                        <a:pt x="16" y="622"/>
                      </a:cubicBezTo>
                      <a:cubicBezTo>
                        <a:pt x="5" y="685"/>
                        <a:pt x="0" y="748"/>
                        <a:pt x="0" y="811"/>
                      </a:cubicBezTo>
                      <a:cubicBezTo>
                        <a:pt x="5" y="938"/>
                        <a:pt x="16" y="1058"/>
                        <a:pt x="52" y="1178"/>
                      </a:cubicBezTo>
                      <a:cubicBezTo>
                        <a:pt x="68" y="1232"/>
                        <a:pt x="83" y="1331"/>
                        <a:pt x="111" y="1384"/>
                      </a:cubicBezTo>
                      <a:cubicBezTo>
                        <a:pt x="131" y="1420"/>
                        <a:pt x="136" y="1431"/>
                        <a:pt x="126" y="1453"/>
                      </a:cubicBezTo>
                      <a:cubicBezTo>
                        <a:pt x="117" y="1515"/>
                        <a:pt x="124" y="1542"/>
                        <a:pt x="120" y="154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5" name="Freeform 44">
                  <a:extLst>
                    <a:ext uri="{FF2B5EF4-FFF2-40B4-BE49-F238E27FC236}">
                      <a16:creationId xmlns:a16="http://schemas.microsoft.com/office/drawing/2014/main" id="{CDAA2650-5215-58B2-7557-8DC71CF23F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3520" y="2316163"/>
                  <a:ext cx="617537" cy="233362"/>
                </a:xfrm>
                <a:custGeom>
                  <a:avLst/>
                  <a:gdLst>
                    <a:gd name="T0" fmla="*/ 211 w 217"/>
                    <a:gd name="T1" fmla="*/ 29 h 82"/>
                    <a:gd name="T2" fmla="*/ 209 w 217"/>
                    <a:gd name="T3" fmla="*/ 26 h 82"/>
                    <a:gd name="T4" fmla="*/ 216 w 217"/>
                    <a:gd name="T5" fmla="*/ 25 h 82"/>
                    <a:gd name="T6" fmla="*/ 188 w 217"/>
                    <a:gd name="T7" fmla="*/ 6 h 82"/>
                    <a:gd name="T8" fmla="*/ 138 w 217"/>
                    <a:gd name="T9" fmla="*/ 2 h 82"/>
                    <a:gd name="T10" fmla="*/ 64 w 217"/>
                    <a:gd name="T11" fmla="*/ 23 h 82"/>
                    <a:gd name="T12" fmla="*/ 9 w 217"/>
                    <a:gd name="T13" fmla="*/ 69 h 82"/>
                    <a:gd name="T14" fmla="*/ 0 w 217"/>
                    <a:gd name="T15" fmla="*/ 8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7" h="82">
                      <a:moveTo>
                        <a:pt x="211" y="29"/>
                      </a:moveTo>
                      <a:cubicBezTo>
                        <a:pt x="210" y="27"/>
                        <a:pt x="208" y="26"/>
                        <a:pt x="209" y="26"/>
                      </a:cubicBezTo>
                      <a:cubicBezTo>
                        <a:pt x="210" y="27"/>
                        <a:pt x="217" y="28"/>
                        <a:pt x="216" y="25"/>
                      </a:cubicBezTo>
                      <a:cubicBezTo>
                        <a:pt x="214" y="22"/>
                        <a:pt x="194" y="9"/>
                        <a:pt x="188" y="6"/>
                      </a:cubicBezTo>
                      <a:cubicBezTo>
                        <a:pt x="183" y="4"/>
                        <a:pt x="146" y="0"/>
                        <a:pt x="138" y="2"/>
                      </a:cubicBezTo>
                      <a:cubicBezTo>
                        <a:pt x="129" y="3"/>
                        <a:pt x="90" y="16"/>
                        <a:pt x="64" y="23"/>
                      </a:cubicBezTo>
                      <a:cubicBezTo>
                        <a:pt x="45" y="28"/>
                        <a:pt x="22" y="52"/>
                        <a:pt x="9" y="69"/>
                      </a:cubicBezTo>
                      <a:cubicBezTo>
                        <a:pt x="5" y="74"/>
                        <a:pt x="1" y="79"/>
                        <a:pt x="0" y="8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6" name="Freeform 45">
                  <a:extLst>
                    <a:ext uri="{FF2B5EF4-FFF2-40B4-BE49-F238E27FC236}">
                      <a16:creationId xmlns:a16="http://schemas.microsoft.com/office/drawing/2014/main" id="{550BCBE2-48E2-521D-F798-5C8B21A7D0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2483" y="2376765"/>
                  <a:ext cx="657225" cy="1443038"/>
                </a:xfrm>
                <a:custGeom>
                  <a:avLst/>
                  <a:gdLst>
                    <a:gd name="T0" fmla="*/ 414 w 414"/>
                    <a:gd name="T1" fmla="*/ 905 h 909"/>
                    <a:gd name="T2" fmla="*/ 414 w 414"/>
                    <a:gd name="T3" fmla="*/ 909 h 909"/>
                    <a:gd name="T4" fmla="*/ 396 w 414"/>
                    <a:gd name="T5" fmla="*/ 871 h 909"/>
                    <a:gd name="T6" fmla="*/ 371 w 414"/>
                    <a:gd name="T7" fmla="*/ 776 h 909"/>
                    <a:gd name="T8" fmla="*/ 292 w 414"/>
                    <a:gd name="T9" fmla="*/ 671 h 909"/>
                    <a:gd name="T10" fmla="*/ 197 w 414"/>
                    <a:gd name="T11" fmla="*/ 622 h 909"/>
                    <a:gd name="T12" fmla="*/ 82 w 414"/>
                    <a:gd name="T13" fmla="*/ 574 h 909"/>
                    <a:gd name="T14" fmla="*/ 64 w 414"/>
                    <a:gd name="T15" fmla="*/ 500 h 909"/>
                    <a:gd name="T16" fmla="*/ 72 w 414"/>
                    <a:gd name="T17" fmla="*/ 454 h 909"/>
                    <a:gd name="T18" fmla="*/ 100 w 414"/>
                    <a:gd name="T19" fmla="*/ 421 h 909"/>
                    <a:gd name="T20" fmla="*/ 177 w 414"/>
                    <a:gd name="T21" fmla="*/ 389 h 909"/>
                    <a:gd name="T22" fmla="*/ 202 w 414"/>
                    <a:gd name="T23" fmla="*/ 355 h 909"/>
                    <a:gd name="T24" fmla="*/ 188 w 414"/>
                    <a:gd name="T25" fmla="*/ 323 h 909"/>
                    <a:gd name="T26" fmla="*/ 190 w 414"/>
                    <a:gd name="T27" fmla="*/ 303 h 909"/>
                    <a:gd name="T28" fmla="*/ 186 w 414"/>
                    <a:gd name="T29" fmla="*/ 278 h 909"/>
                    <a:gd name="T30" fmla="*/ 174 w 414"/>
                    <a:gd name="T31" fmla="*/ 283 h 909"/>
                    <a:gd name="T32" fmla="*/ 183 w 414"/>
                    <a:gd name="T33" fmla="*/ 262 h 909"/>
                    <a:gd name="T34" fmla="*/ 159 w 414"/>
                    <a:gd name="T35" fmla="*/ 221 h 909"/>
                    <a:gd name="T36" fmla="*/ 170 w 414"/>
                    <a:gd name="T37" fmla="*/ 188 h 909"/>
                    <a:gd name="T38" fmla="*/ 156 w 414"/>
                    <a:gd name="T39" fmla="*/ 163 h 909"/>
                    <a:gd name="T40" fmla="*/ 88 w 414"/>
                    <a:gd name="T41" fmla="*/ 129 h 909"/>
                    <a:gd name="T42" fmla="*/ 82 w 414"/>
                    <a:gd name="T43" fmla="*/ 113 h 909"/>
                    <a:gd name="T44" fmla="*/ 82 w 414"/>
                    <a:gd name="T45" fmla="*/ 84 h 909"/>
                    <a:gd name="T46" fmla="*/ 23 w 414"/>
                    <a:gd name="T47" fmla="*/ 23 h 909"/>
                    <a:gd name="T48" fmla="*/ 0 w 414"/>
                    <a:gd name="T49" fmla="*/ 0 h 9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14" h="909">
                      <a:moveTo>
                        <a:pt x="414" y="905"/>
                      </a:moveTo>
                      <a:cubicBezTo>
                        <a:pt x="414" y="907"/>
                        <a:pt x="414" y="909"/>
                        <a:pt x="414" y="909"/>
                      </a:cubicBezTo>
                      <a:cubicBezTo>
                        <a:pt x="410" y="902"/>
                        <a:pt x="398" y="879"/>
                        <a:pt x="396" y="871"/>
                      </a:cubicBezTo>
                      <a:cubicBezTo>
                        <a:pt x="394" y="864"/>
                        <a:pt x="376" y="785"/>
                        <a:pt x="371" y="776"/>
                      </a:cubicBezTo>
                      <a:cubicBezTo>
                        <a:pt x="366" y="767"/>
                        <a:pt x="297" y="680"/>
                        <a:pt x="292" y="671"/>
                      </a:cubicBezTo>
                      <a:cubicBezTo>
                        <a:pt x="287" y="662"/>
                        <a:pt x="208" y="626"/>
                        <a:pt x="197" y="622"/>
                      </a:cubicBezTo>
                      <a:cubicBezTo>
                        <a:pt x="188" y="619"/>
                        <a:pt x="84" y="577"/>
                        <a:pt x="82" y="574"/>
                      </a:cubicBezTo>
                      <a:cubicBezTo>
                        <a:pt x="79" y="568"/>
                        <a:pt x="68" y="506"/>
                        <a:pt x="64" y="500"/>
                      </a:cubicBezTo>
                      <a:cubicBezTo>
                        <a:pt x="63" y="497"/>
                        <a:pt x="64" y="484"/>
                        <a:pt x="72" y="454"/>
                      </a:cubicBezTo>
                      <a:cubicBezTo>
                        <a:pt x="79" y="423"/>
                        <a:pt x="91" y="425"/>
                        <a:pt x="100" y="421"/>
                      </a:cubicBezTo>
                      <a:cubicBezTo>
                        <a:pt x="127" y="409"/>
                        <a:pt x="168" y="394"/>
                        <a:pt x="177" y="389"/>
                      </a:cubicBezTo>
                      <a:cubicBezTo>
                        <a:pt x="193" y="378"/>
                        <a:pt x="199" y="364"/>
                        <a:pt x="202" y="355"/>
                      </a:cubicBezTo>
                      <a:cubicBezTo>
                        <a:pt x="204" y="346"/>
                        <a:pt x="190" y="326"/>
                        <a:pt x="188" y="323"/>
                      </a:cubicBezTo>
                      <a:cubicBezTo>
                        <a:pt x="188" y="319"/>
                        <a:pt x="190" y="308"/>
                        <a:pt x="190" y="303"/>
                      </a:cubicBezTo>
                      <a:cubicBezTo>
                        <a:pt x="190" y="299"/>
                        <a:pt x="186" y="278"/>
                        <a:pt x="186" y="278"/>
                      </a:cubicBezTo>
                      <a:cubicBezTo>
                        <a:pt x="174" y="283"/>
                        <a:pt x="174" y="283"/>
                        <a:pt x="174" y="283"/>
                      </a:cubicBezTo>
                      <a:cubicBezTo>
                        <a:pt x="174" y="283"/>
                        <a:pt x="183" y="267"/>
                        <a:pt x="183" y="262"/>
                      </a:cubicBezTo>
                      <a:cubicBezTo>
                        <a:pt x="183" y="256"/>
                        <a:pt x="163" y="224"/>
                        <a:pt x="159" y="221"/>
                      </a:cubicBezTo>
                      <a:cubicBezTo>
                        <a:pt x="156" y="217"/>
                        <a:pt x="161" y="206"/>
                        <a:pt x="170" y="188"/>
                      </a:cubicBezTo>
                      <a:cubicBezTo>
                        <a:pt x="179" y="170"/>
                        <a:pt x="161" y="165"/>
                        <a:pt x="156" y="163"/>
                      </a:cubicBezTo>
                      <a:cubicBezTo>
                        <a:pt x="152" y="161"/>
                        <a:pt x="88" y="129"/>
                        <a:pt x="88" y="129"/>
                      </a:cubicBezTo>
                      <a:cubicBezTo>
                        <a:pt x="88" y="129"/>
                        <a:pt x="89" y="118"/>
                        <a:pt x="82" y="113"/>
                      </a:cubicBezTo>
                      <a:cubicBezTo>
                        <a:pt x="77" y="109"/>
                        <a:pt x="82" y="90"/>
                        <a:pt x="82" y="84"/>
                      </a:cubicBezTo>
                      <a:cubicBezTo>
                        <a:pt x="82" y="79"/>
                        <a:pt x="23" y="23"/>
                        <a:pt x="23" y="23"/>
                      </a:cubicBezTo>
                      <a:cubicBezTo>
                        <a:pt x="23" y="23"/>
                        <a:pt x="7" y="5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  <p:sp>
              <p:nvSpPr>
                <p:cNvPr id="57" name="Freeform 46">
                  <a:extLst>
                    <a:ext uri="{FF2B5EF4-FFF2-40B4-BE49-F238E27FC236}">
                      <a16:creationId xmlns:a16="http://schemas.microsoft.com/office/drawing/2014/main" id="{EA6E701C-A469-68A6-24E6-ED05AACE46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07" y="3135313"/>
                  <a:ext cx="250825" cy="685800"/>
                </a:xfrm>
                <a:custGeom>
                  <a:avLst/>
                  <a:gdLst>
                    <a:gd name="T0" fmla="*/ 151 w 158"/>
                    <a:gd name="T1" fmla="*/ 48 h 432"/>
                    <a:gd name="T2" fmla="*/ 142 w 158"/>
                    <a:gd name="T3" fmla="*/ 59 h 432"/>
                    <a:gd name="T4" fmla="*/ 154 w 158"/>
                    <a:gd name="T5" fmla="*/ 39 h 432"/>
                    <a:gd name="T6" fmla="*/ 153 w 158"/>
                    <a:gd name="T7" fmla="*/ 16 h 432"/>
                    <a:gd name="T8" fmla="*/ 135 w 158"/>
                    <a:gd name="T9" fmla="*/ 0 h 432"/>
                    <a:gd name="T10" fmla="*/ 88 w 158"/>
                    <a:gd name="T11" fmla="*/ 65 h 432"/>
                    <a:gd name="T12" fmla="*/ 56 w 158"/>
                    <a:gd name="T13" fmla="*/ 95 h 432"/>
                    <a:gd name="T14" fmla="*/ 45 w 158"/>
                    <a:gd name="T15" fmla="*/ 156 h 432"/>
                    <a:gd name="T16" fmla="*/ 48 w 158"/>
                    <a:gd name="T17" fmla="*/ 192 h 432"/>
                    <a:gd name="T18" fmla="*/ 47 w 158"/>
                    <a:gd name="T19" fmla="*/ 222 h 432"/>
                    <a:gd name="T20" fmla="*/ 48 w 158"/>
                    <a:gd name="T21" fmla="*/ 281 h 432"/>
                    <a:gd name="T22" fmla="*/ 38 w 158"/>
                    <a:gd name="T23" fmla="*/ 285 h 432"/>
                    <a:gd name="T24" fmla="*/ 18 w 158"/>
                    <a:gd name="T25" fmla="*/ 369 h 432"/>
                    <a:gd name="T26" fmla="*/ 0 w 158"/>
                    <a:gd name="T27" fmla="*/ 432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8" h="432">
                      <a:moveTo>
                        <a:pt x="151" y="48"/>
                      </a:moveTo>
                      <a:cubicBezTo>
                        <a:pt x="150" y="50"/>
                        <a:pt x="142" y="60"/>
                        <a:pt x="142" y="59"/>
                      </a:cubicBezTo>
                      <a:cubicBezTo>
                        <a:pt x="142" y="58"/>
                        <a:pt x="152" y="46"/>
                        <a:pt x="154" y="39"/>
                      </a:cubicBezTo>
                      <a:cubicBezTo>
                        <a:pt x="158" y="32"/>
                        <a:pt x="153" y="16"/>
                        <a:pt x="153" y="16"/>
                      </a:cubicBezTo>
                      <a:cubicBezTo>
                        <a:pt x="153" y="16"/>
                        <a:pt x="144" y="2"/>
                        <a:pt x="135" y="0"/>
                      </a:cubicBezTo>
                      <a:cubicBezTo>
                        <a:pt x="127" y="0"/>
                        <a:pt x="92" y="61"/>
                        <a:pt x="88" y="65"/>
                      </a:cubicBezTo>
                      <a:cubicBezTo>
                        <a:pt x="84" y="70"/>
                        <a:pt x="61" y="88"/>
                        <a:pt x="56" y="95"/>
                      </a:cubicBezTo>
                      <a:cubicBezTo>
                        <a:pt x="48" y="102"/>
                        <a:pt x="48" y="142"/>
                        <a:pt x="45" y="156"/>
                      </a:cubicBezTo>
                      <a:cubicBezTo>
                        <a:pt x="41" y="168"/>
                        <a:pt x="47" y="185"/>
                        <a:pt x="48" y="192"/>
                      </a:cubicBezTo>
                      <a:cubicBezTo>
                        <a:pt x="50" y="197"/>
                        <a:pt x="47" y="215"/>
                        <a:pt x="47" y="222"/>
                      </a:cubicBezTo>
                      <a:cubicBezTo>
                        <a:pt x="47" y="229"/>
                        <a:pt x="48" y="281"/>
                        <a:pt x="48" y="281"/>
                      </a:cubicBezTo>
                      <a:cubicBezTo>
                        <a:pt x="48" y="281"/>
                        <a:pt x="38" y="281"/>
                        <a:pt x="38" y="285"/>
                      </a:cubicBezTo>
                      <a:cubicBezTo>
                        <a:pt x="36" y="289"/>
                        <a:pt x="20" y="355"/>
                        <a:pt x="18" y="369"/>
                      </a:cubicBezTo>
                      <a:cubicBezTo>
                        <a:pt x="16" y="380"/>
                        <a:pt x="4" y="416"/>
                        <a:pt x="0" y="43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8" name="Freeform 47">
                  <a:extLst>
                    <a:ext uri="{FF2B5EF4-FFF2-40B4-BE49-F238E27FC236}">
                      <a16:creationId xmlns:a16="http://schemas.microsoft.com/office/drawing/2014/main" id="{A6130200-C9BA-2B8E-5E1A-878EA73582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9420" y="3065463"/>
                  <a:ext cx="255587" cy="147637"/>
                </a:xfrm>
                <a:custGeom>
                  <a:avLst/>
                  <a:gdLst>
                    <a:gd name="T0" fmla="*/ 90 w 90"/>
                    <a:gd name="T1" fmla="*/ 4 h 52"/>
                    <a:gd name="T2" fmla="*/ 84 w 90"/>
                    <a:gd name="T3" fmla="*/ 1 h 52"/>
                    <a:gd name="T4" fmla="*/ 64 w 90"/>
                    <a:gd name="T5" fmla="*/ 12 h 52"/>
                    <a:gd name="T6" fmla="*/ 48 w 90"/>
                    <a:gd name="T7" fmla="*/ 32 h 52"/>
                    <a:gd name="T8" fmla="*/ 36 w 90"/>
                    <a:gd name="T9" fmla="*/ 44 h 52"/>
                    <a:gd name="T10" fmla="*/ 29 w 90"/>
                    <a:gd name="T11" fmla="*/ 45 h 52"/>
                    <a:gd name="T12" fmla="*/ 7 w 90"/>
                    <a:gd name="T13" fmla="*/ 47 h 52"/>
                    <a:gd name="T14" fmla="*/ 0 w 90"/>
                    <a:gd name="T15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0" h="52">
                      <a:moveTo>
                        <a:pt x="90" y="4"/>
                      </a:moveTo>
                      <a:cubicBezTo>
                        <a:pt x="89" y="2"/>
                        <a:pt x="86" y="2"/>
                        <a:pt x="84" y="1"/>
                      </a:cubicBezTo>
                      <a:cubicBezTo>
                        <a:pt x="80" y="0"/>
                        <a:pt x="68" y="9"/>
                        <a:pt x="64" y="12"/>
                      </a:cubicBezTo>
                      <a:cubicBezTo>
                        <a:pt x="60" y="15"/>
                        <a:pt x="53" y="26"/>
                        <a:pt x="48" y="32"/>
                      </a:cubicBezTo>
                      <a:cubicBezTo>
                        <a:pt x="42" y="38"/>
                        <a:pt x="36" y="44"/>
                        <a:pt x="36" y="44"/>
                      </a:cubicBezTo>
                      <a:cubicBezTo>
                        <a:pt x="36" y="44"/>
                        <a:pt x="33" y="47"/>
                        <a:pt x="29" y="45"/>
                      </a:cubicBezTo>
                      <a:cubicBezTo>
                        <a:pt x="24" y="43"/>
                        <a:pt x="13" y="45"/>
                        <a:pt x="7" y="47"/>
                      </a:cubicBezTo>
                      <a:cubicBezTo>
                        <a:pt x="5" y="47"/>
                        <a:pt x="2" y="49"/>
                        <a:pt x="0" y="5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9" name="Freeform 48">
                  <a:extLst>
                    <a:ext uri="{FF2B5EF4-FFF2-40B4-BE49-F238E27FC236}">
                      <a16:creationId xmlns:a16="http://schemas.microsoft.com/office/drawing/2014/main" id="{8513A6D8-B3CD-5E0B-ADF9-7CAABCAFB5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295" y="3067050"/>
                  <a:ext cx="115887" cy="207963"/>
                </a:xfrm>
                <a:custGeom>
                  <a:avLst/>
                  <a:gdLst>
                    <a:gd name="T0" fmla="*/ 0 w 73"/>
                    <a:gd name="T1" fmla="*/ 131 h 131"/>
                    <a:gd name="T2" fmla="*/ 0 w 73"/>
                    <a:gd name="T3" fmla="*/ 122 h 131"/>
                    <a:gd name="T4" fmla="*/ 11 w 73"/>
                    <a:gd name="T5" fmla="*/ 97 h 131"/>
                    <a:gd name="T6" fmla="*/ 32 w 73"/>
                    <a:gd name="T7" fmla="*/ 61 h 131"/>
                    <a:gd name="T8" fmla="*/ 69 w 73"/>
                    <a:gd name="T9" fmla="*/ 17 h 131"/>
                    <a:gd name="T10" fmla="*/ 67 w 73"/>
                    <a:gd name="T11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3" h="131">
                      <a:moveTo>
                        <a:pt x="0" y="131"/>
                      </a:moveTo>
                      <a:cubicBezTo>
                        <a:pt x="0" y="127"/>
                        <a:pt x="0" y="124"/>
                        <a:pt x="0" y="122"/>
                      </a:cubicBezTo>
                      <a:cubicBezTo>
                        <a:pt x="0" y="120"/>
                        <a:pt x="9" y="99"/>
                        <a:pt x="11" y="97"/>
                      </a:cubicBezTo>
                      <a:cubicBezTo>
                        <a:pt x="12" y="94"/>
                        <a:pt x="30" y="67"/>
                        <a:pt x="32" y="61"/>
                      </a:cubicBezTo>
                      <a:cubicBezTo>
                        <a:pt x="34" y="56"/>
                        <a:pt x="61" y="29"/>
                        <a:pt x="69" y="17"/>
                      </a:cubicBezTo>
                      <a:cubicBezTo>
                        <a:pt x="73" y="11"/>
                        <a:pt x="69" y="2"/>
                        <a:pt x="67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60" name="Freeform 49">
                  <a:extLst>
                    <a:ext uri="{FF2B5EF4-FFF2-40B4-BE49-F238E27FC236}">
                      <a16:creationId xmlns:a16="http://schemas.microsoft.com/office/drawing/2014/main" id="{85FAC8E9-A287-C62B-FBCB-D398F77F6C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01782" y="3275013"/>
                  <a:ext cx="355600" cy="1216025"/>
                </a:xfrm>
                <a:custGeom>
                  <a:avLst/>
                  <a:gdLst>
                    <a:gd name="T0" fmla="*/ 0 w 125"/>
                    <a:gd name="T1" fmla="*/ 427 h 427"/>
                    <a:gd name="T2" fmla="*/ 28 w 125"/>
                    <a:gd name="T3" fmla="*/ 392 h 427"/>
                    <a:gd name="T4" fmla="*/ 50 w 125"/>
                    <a:gd name="T5" fmla="*/ 319 h 427"/>
                    <a:gd name="T6" fmla="*/ 56 w 125"/>
                    <a:gd name="T7" fmla="*/ 263 h 427"/>
                    <a:gd name="T8" fmla="*/ 57 w 125"/>
                    <a:gd name="T9" fmla="*/ 232 h 427"/>
                    <a:gd name="T10" fmla="*/ 59 w 125"/>
                    <a:gd name="T11" fmla="*/ 226 h 427"/>
                    <a:gd name="T12" fmla="*/ 55 w 125"/>
                    <a:gd name="T13" fmla="*/ 213 h 427"/>
                    <a:gd name="T14" fmla="*/ 71 w 125"/>
                    <a:gd name="T15" fmla="*/ 161 h 427"/>
                    <a:gd name="T16" fmla="*/ 77 w 125"/>
                    <a:gd name="T17" fmla="*/ 131 h 427"/>
                    <a:gd name="T18" fmla="*/ 64 w 125"/>
                    <a:gd name="T19" fmla="*/ 123 h 427"/>
                    <a:gd name="T20" fmla="*/ 69 w 125"/>
                    <a:gd name="T21" fmla="*/ 111 h 427"/>
                    <a:gd name="T22" fmla="*/ 73 w 125"/>
                    <a:gd name="T23" fmla="*/ 87 h 427"/>
                    <a:gd name="T24" fmla="*/ 104 w 125"/>
                    <a:gd name="T25" fmla="*/ 65 h 427"/>
                    <a:gd name="T26" fmla="*/ 123 w 125"/>
                    <a:gd name="T27" fmla="*/ 36 h 427"/>
                    <a:gd name="T28" fmla="*/ 105 w 125"/>
                    <a:gd name="T29" fmla="*/ 5 h 427"/>
                    <a:gd name="T30" fmla="*/ 102 w 125"/>
                    <a:gd name="T31" fmla="*/ 0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5" h="427">
                      <a:moveTo>
                        <a:pt x="0" y="427"/>
                      </a:moveTo>
                      <a:cubicBezTo>
                        <a:pt x="15" y="421"/>
                        <a:pt x="26" y="396"/>
                        <a:pt x="28" y="392"/>
                      </a:cubicBezTo>
                      <a:cubicBezTo>
                        <a:pt x="33" y="379"/>
                        <a:pt x="47" y="332"/>
                        <a:pt x="50" y="319"/>
                      </a:cubicBezTo>
                      <a:cubicBezTo>
                        <a:pt x="52" y="312"/>
                        <a:pt x="55" y="267"/>
                        <a:pt x="56" y="263"/>
                      </a:cubicBezTo>
                      <a:cubicBezTo>
                        <a:pt x="56" y="258"/>
                        <a:pt x="57" y="232"/>
                        <a:pt x="57" y="232"/>
                      </a:cubicBezTo>
                      <a:cubicBezTo>
                        <a:pt x="59" y="226"/>
                        <a:pt x="59" y="226"/>
                        <a:pt x="59" y="226"/>
                      </a:cubicBezTo>
                      <a:cubicBezTo>
                        <a:pt x="59" y="226"/>
                        <a:pt x="55" y="215"/>
                        <a:pt x="55" y="213"/>
                      </a:cubicBezTo>
                      <a:cubicBezTo>
                        <a:pt x="55" y="211"/>
                        <a:pt x="69" y="166"/>
                        <a:pt x="71" y="161"/>
                      </a:cubicBezTo>
                      <a:cubicBezTo>
                        <a:pt x="72" y="155"/>
                        <a:pt x="78" y="133"/>
                        <a:pt x="77" y="131"/>
                      </a:cubicBezTo>
                      <a:cubicBezTo>
                        <a:pt x="76" y="129"/>
                        <a:pt x="64" y="123"/>
                        <a:pt x="64" y="123"/>
                      </a:cubicBezTo>
                      <a:cubicBezTo>
                        <a:pt x="64" y="123"/>
                        <a:pt x="67" y="115"/>
                        <a:pt x="69" y="111"/>
                      </a:cubicBezTo>
                      <a:cubicBezTo>
                        <a:pt x="70" y="107"/>
                        <a:pt x="70" y="90"/>
                        <a:pt x="73" y="87"/>
                      </a:cubicBezTo>
                      <a:cubicBezTo>
                        <a:pt x="77" y="84"/>
                        <a:pt x="95" y="71"/>
                        <a:pt x="104" y="65"/>
                      </a:cubicBezTo>
                      <a:cubicBezTo>
                        <a:pt x="113" y="58"/>
                        <a:pt x="122" y="42"/>
                        <a:pt x="123" y="36"/>
                      </a:cubicBezTo>
                      <a:cubicBezTo>
                        <a:pt x="125" y="30"/>
                        <a:pt x="107" y="7"/>
                        <a:pt x="105" y="5"/>
                      </a:cubicBezTo>
                      <a:cubicBezTo>
                        <a:pt x="103" y="4"/>
                        <a:pt x="103" y="2"/>
                        <a:pt x="102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61" name="Freeform 50">
                  <a:extLst>
                    <a:ext uri="{FF2B5EF4-FFF2-40B4-BE49-F238E27FC236}">
                      <a16:creationId xmlns:a16="http://schemas.microsoft.com/office/drawing/2014/main" id="{03C317B4-2AB3-CE7D-ABAA-3C3928ED4C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0632" y="4462463"/>
                  <a:ext cx="325438" cy="73025"/>
                </a:xfrm>
                <a:custGeom>
                  <a:avLst/>
                  <a:gdLst>
                    <a:gd name="T0" fmla="*/ 0 w 205"/>
                    <a:gd name="T1" fmla="*/ 43 h 46"/>
                    <a:gd name="T2" fmla="*/ 6 w 205"/>
                    <a:gd name="T3" fmla="*/ 37 h 46"/>
                    <a:gd name="T4" fmla="*/ 29 w 205"/>
                    <a:gd name="T5" fmla="*/ 46 h 46"/>
                    <a:gd name="T6" fmla="*/ 74 w 205"/>
                    <a:gd name="T7" fmla="*/ 23 h 46"/>
                    <a:gd name="T8" fmla="*/ 74 w 205"/>
                    <a:gd name="T9" fmla="*/ 0 h 46"/>
                    <a:gd name="T10" fmla="*/ 106 w 205"/>
                    <a:gd name="T11" fmla="*/ 12 h 46"/>
                    <a:gd name="T12" fmla="*/ 204 w 205"/>
                    <a:gd name="T13" fmla="*/ 15 h 46"/>
                    <a:gd name="T14" fmla="*/ 196 w 205"/>
                    <a:gd name="T15" fmla="*/ 1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5" h="46">
                      <a:moveTo>
                        <a:pt x="0" y="43"/>
                      </a:moveTo>
                      <a:cubicBezTo>
                        <a:pt x="0" y="41"/>
                        <a:pt x="6" y="37"/>
                        <a:pt x="6" y="37"/>
                      </a:cubicBezTo>
                      <a:cubicBezTo>
                        <a:pt x="6" y="37"/>
                        <a:pt x="26" y="46"/>
                        <a:pt x="29" y="46"/>
                      </a:cubicBezTo>
                      <a:cubicBezTo>
                        <a:pt x="33" y="46"/>
                        <a:pt x="69" y="30"/>
                        <a:pt x="74" y="23"/>
                      </a:cubicBezTo>
                      <a:cubicBezTo>
                        <a:pt x="79" y="16"/>
                        <a:pt x="74" y="0"/>
                        <a:pt x="74" y="0"/>
                      </a:cubicBezTo>
                      <a:cubicBezTo>
                        <a:pt x="74" y="0"/>
                        <a:pt x="85" y="0"/>
                        <a:pt x="106" y="12"/>
                      </a:cubicBezTo>
                      <a:cubicBezTo>
                        <a:pt x="126" y="25"/>
                        <a:pt x="175" y="19"/>
                        <a:pt x="204" y="15"/>
                      </a:cubicBezTo>
                      <a:cubicBezTo>
                        <a:pt x="205" y="15"/>
                        <a:pt x="194" y="18"/>
                        <a:pt x="196" y="18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62" name="Freeform 51">
                  <a:extLst>
                    <a:ext uri="{FF2B5EF4-FFF2-40B4-BE49-F238E27FC236}">
                      <a16:creationId xmlns:a16="http://schemas.microsoft.com/office/drawing/2014/main" id="{34F66DF0-8A70-38E9-A019-529A9063DC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0157" y="4527550"/>
                  <a:ext cx="50800" cy="466725"/>
                </a:xfrm>
                <a:custGeom>
                  <a:avLst/>
                  <a:gdLst>
                    <a:gd name="T0" fmla="*/ 18 w 18"/>
                    <a:gd name="T1" fmla="*/ 164 h 164"/>
                    <a:gd name="T2" fmla="*/ 13 w 18"/>
                    <a:gd name="T3" fmla="*/ 138 h 164"/>
                    <a:gd name="T4" fmla="*/ 9 w 18"/>
                    <a:gd name="T5" fmla="*/ 69 h 164"/>
                    <a:gd name="T6" fmla="*/ 0 w 18"/>
                    <a:gd name="T7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164">
                      <a:moveTo>
                        <a:pt x="18" y="164"/>
                      </a:moveTo>
                      <a:cubicBezTo>
                        <a:pt x="18" y="161"/>
                        <a:pt x="13" y="141"/>
                        <a:pt x="13" y="138"/>
                      </a:cubicBezTo>
                      <a:cubicBezTo>
                        <a:pt x="13" y="136"/>
                        <a:pt x="9" y="71"/>
                        <a:pt x="9" y="69"/>
                      </a:cubicBezTo>
                      <a:cubicBezTo>
                        <a:pt x="10" y="67"/>
                        <a:pt x="2" y="11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93" name="群組 92">
                <a:extLst>
                  <a:ext uri="{FF2B5EF4-FFF2-40B4-BE49-F238E27FC236}">
                    <a16:creationId xmlns:a16="http://schemas.microsoft.com/office/drawing/2014/main" id="{D168B1A1-02CF-44D0-B383-E07BF759F7C9}"/>
                  </a:ext>
                </a:extLst>
              </p:cNvPr>
              <p:cNvGrpSpPr/>
              <p:nvPr/>
            </p:nvGrpSpPr>
            <p:grpSpPr>
              <a:xfrm>
                <a:off x="1138531" y="2502732"/>
                <a:ext cx="2090400" cy="1890674"/>
                <a:chOff x="1072187" y="2541639"/>
                <a:chExt cx="2090400" cy="1890674"/>
              </a:xfrm>
            </p:grpSpPr>
            <p:sp>
              <p:nvSpPr>
                <p:cNvPr id="63" name="橢圓 62">
                  <a:extLst>
                    <a:ext uri="{FF2B5EF4-FFF2-40B4-BE49-F238E27FC236}">
                      <a16:creationId xmlns:a16="http://schemas.microsoft.com/office/drawing/2014/main" id="{C38098C0-E9D7-5B67-BF8C-03C58D3A73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0416" y="2942899"/>
                  <a:ext cx="538492" cy="53849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zh-TW" altLang="en-US" sz="1800" b="1" dirty="0">
                      <a:solidFill>
                        <a:schemeClr val="tx1"/>
                      </a:solidFill>
                    </a:rPr>
                    <a:t>異物</a:t>
                  </a:r>
                </a:p>
              </p:txBody>
            </p:sp>
            <p:cxnSp>
              <p:nvCxnSpPr>
                <p:cNvPr id="65" name="直線接點 64">
                  <a:extLst>
                    <a:ext uri="{FF2B5EF4-FFF2-40B4-BE49-F238E27FC236}">
                      <a16:creationId xmlns:a16="http://schemas.microsoft.com/office/drawing/2014/main" id="{9B213174-35BF-DB51-863D-2349BFA05B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92426" y="2990695"/>
                  <a:ext cx="242092" cy="124470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5B9AFCF5-6EDD-2274-1EE7-73F8CBE1F5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64983" y="2690459"/>
                  <a:ext cx="385548" cy="38554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en-US" altLang="zh-TW" sz="1200" b="1" dirty="0">
                      <a:solidFill>
                        <a:schemeClr val="tx1"/>
                      </a:solidFill>
                    </a:rPr>
                    <a:t>T.S.</a:t>
                  </a:r>
                  <a:endParaRPr kumimoji="1" lang="zh-TW" altLang="en-US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橢圓 68">
                  <a:extLst>
                    <a:ext uri="{FF2B5EF4-FFF2-40B4-BE49-F238E27FC236}">
                      <a16:creationId xmlns:a16="http://schemas.microsoft.com/office/drawing/2014/main" id="{908D1521-68C4-ADA3-616E-24EB94339D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24096" y="3121590"/>
                  <a:ext cx="538491" cy="5384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en-US" altLang="zh-TW" sz="1200" b="1" dirty="0">
                      <a:solidFill>
                        <a:schemeClr val="tx1"/>
                      </a:solidFill>
                    </a:rPr>
                    <a:t>C-ZOP</a:t>
                  </a:r>
                  <a:endParaRPr kumimoji="1" lang="zh-TW" altLang="en-US" sz="12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" name="直線接點 69">
                  <a:extLst>
                    <a:ext uri="{FF2B5EF4-FFF2-40B4-BE49-F238E27FC236}">
                      <a16:creationId xmlns:a16="http://schemas.microsoft.com/office/drawing/2014/main" id="{4F2FE41A-91AF-0672-120E-65D8F990E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5614" y="3286370"/>
                  <a:ext cx="504527" cy="72964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橢圓 75">
                  <a:extLst>
                    <a:ext uri="{FF2B5EF4-FFF2-40B4-BE49-F238E27FC236}">
                      <a16:creationId xmlns:a16="http://schemas.microsoft.com/office/drawing/2014/main" id="{2FC0C7D1-886D-C05B-59A1-45FD732E14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72187" y="2541639"/>
                  <a:ext cx="385548" cy="38554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en-US" altLang="zh-TW" sz="1200" b="1" dirty="0" err="1">
                      <a:solidFill>
                        <a:schemeClr val="tx1"/>
                      </a:solidFill>
                    </a:rPr>
                    <a:t>P.t.</a:t>
                  </a:r>
                  <a:endParaRPr kumimoji="1" lang="zh-TW" altLang="en-US" sz="12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" name="直線接點 76">
                  <a:extLst>
                    <a:ext uri="{FF2B5EF4-FFF2-40B4-BE49-F238E27FC236}">
                      <a16:creationId xmlns:a16="http://schemas.microsoft.com/office/drawing/2014/main" id="{DC794A1D-291E-C149-BA2B-DE5FFD85F1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5245" y="2884645"/>
                  <a:ext cx="134716" cy="124666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橢圓 79">
                  <a:extLst>
                    <a:ext uri="{FF2B5EF4-FFF2-40B4-BE49-F238E27FC236}">
                      <a16:creationId xmlns:a16="http://schemas.microsoft.com/office/drawing/2014/main" id="{4C2B8B19-9777-8982-6D12-7CAD1F62E7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4246" y="3893822"/>
                  <a:ext cx="538491" cy="5384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en-US" altLang="zh-TW" sz="1200" b="1" dirty="0">
                      <a:solidFill>
                        <a:schemeClr val="tx1"/>
                      </a:solidFill>
                    </a:rPr>
                    <a:t>SCAR</a:t>
                  </a:r>
                  <a:endParaRPr kumimoji="1" lang="zh-TW" altLang="en-US" sz="12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" name="直線接點 80">
                  <a:extLst>
                    <a:ext uri="{FF2B5EF4-FFF2-40B4-BE49-F238E27FC236}">
                      <a16:creationId xmlns:a16="http://schemas.microsoft.com/office/drawing/2014/main" id="{48F87F3E-80E8-4105-2E04-38C5AEBEF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03564" y="3503925"/>
                  <a:ext cx="40202" cy="361160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橢圓 84">
                  <a:extLst>
                    <a:ext uri="{FF2B5EF4-FFF2-40B4-BE49-F238E27FC236}">
                      <a16:creationId xmlns:a16="http://schemas.microsoft.com/office/drawing/2014/main" id="{CA48659A-17C7-1763-3090-5F767EBBCA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84251" y="3553323"/>
                  <a:ext cx="385548" cy="38554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en-US" altLang="zh-TW" sz="1200" b="1" dirty="0">
                      <a:solidFill>
                        <a:schemeClr val="tx1"/>
                      </a:solidFill>
                    </a:rPr>
                    <a:t>B.S.</a:t>
                  </a:r>
                  <a:endParaRPr kumimoji="1" lang="zh-TW" altLang="en-US" sz="12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9" name="直線接點 88">
                  <a:extLst>
                    <a:ext uri="{FF2B5EF4-FFF2-40B4-BE49-F238E27FC236}">
                      <a16:creationId xmlns:a16="http://schemas.microsoft.com/office/drawing/2014/main" id="{B242A8CF-D7DA-99A1-1490-895238E015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48" y="3435401"/>
                  <a:ext cx="131791" cy="153634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38250704-6EE4-F71E-FDD3-BCDA689291BC}"/>
                </a:ext>
              </a:extLst>
            </p:cNvPr>
            <p:cNvGrpSpPr/>
            <p:nvPr/>
          </p:nvGrpSpPr>
          <p:grpSpPr>
            <a:xfrm>
              <a:off x="484013" y="1123853"/>
              <a:ext cx="174478" cy="137115"/>
              <a:chOff x="5308847" y="1290530"/>
              <a:chExt cx="174478" cy="137115"/>
            </a:xfrm>
            <a:solidFill>
              <a:schemeClr val="tx1"/>
            </a:solidFill>
          </p:grpSpPr>
          <p:sp>
            <p:nvSpPr>
              <p:cNvPr id="108" name="箭號: ＞形 107">
                <a:extLst>
                  <a:ext uri="{FF2B5EF4-FFF2-40B4-BE49-F238E27FC236}">
                    <a16:creationId xmlns:a16="http://schemas.microsoft.com/office/drawing/2014/main" id="{29BC2FE8-AAB9-3FF1-7F43-E507155D12FF}"/>
                  </a:ext>
                </a:extLst>
              </p:cNvPr>
              <p:cNvSpPr/>
              <p:nvPr/>
            </p:nvSpPr>
            <p:spPr>
              <a:xfrm>
                <a:off x="5308847" y="1290530"/>
                <a:ext cx="104775" cy="13711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09" name="箭號: ＞形 108">
                <a:extLst>
                  <a:ext uri="{FF2B5EF4-FFF2-40B4-BE49-F238E27FC236}">
                    <a16:creationId xmlns:a16="http://schemas.microsoft.com/office/drawing/2014/main" id="{1BDB61DC-0971-B379-32E7-6058AADA624E}"/>
                  </a:ext>
                </a:extLst>
              </p:cNvPr>
              <p:cNvSpPr/>
              <p:nvPr/>
            </p:nvSpPr>
            <p:spPr>
              <a:xfrm>
                <a:off x="5378550" y="1290530"/>
                <a:ext cx="104775" cy="13711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11" name="群組 110">
              <a:extLst>
                <a:ext uri="{FF2B5EF4-FFF2-40B4-BE49-F238E27FC236}">
                  <a16:creationId xmlns:a16="http://schemas.microsoft.com/office/drawing/2014/main" id="{F60653B8-5731-C184-F046-31A79C61412C}"/>
                </a:ext>
              </a:extLst>
            </p:cNvPr>
            <p:cNvGrpSpPr/>
            <p:nvPr/>
          </p:nvGrpSpPr>
          <p:grpSpPr>
            <a:xfrm flipH="1">
              <a:off x="2986724" y="1123853"/>
              <a:ext cx="174478" cy="137115"/>
              <a:chOff x="5270747" y="1290530"/>
              <a:chExt cx="174478" cy="137115"/>
            </a:xfrm>
            <a:solidFill>
              <a:schemeClr val="tx1"/>
            </a:solidFill>
          </p:grpSpPr>
          <p:sp>
            <p:nvSpPr>
              <p:cNvPr id="112" name="箭號: ＞形 111">
                <a:extLst>
                  <a:ext uri="{FF2B5EF4-FFF2-40B4-BE49-F238E27FC236}">
                    <a16:creationId xmlns:a16="http://schemas.microsoft.com/office/drawing/2014/main" id="{8B0B6910-A01C-9209-644E-542E4C407902}"/>
                  </a:ext>
                </a:extLst>
              </p:cNvPr>
              <p:cNvSpPr/>
              <p:nvPr/>
            </p:nvSpPr>
            <p:spPr>
              <a:xfrm>
                <a:off x="5270747" y="1290530"/>
                <a:ext cx="104775" cy="13711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13" name="箭號: ＞形 112">
                <a:extLst>
                  <a:ext uri="{FF2B5EF4-FFF2-40B4-BE49-F238E27FC236}">
                    <a16:creationId xmlns:a16="http://schemas.microsoft.com/office/drawing/2014/main" id="{AD3BC68D-8358-BB4D-A1EB-037F31D11EEC}"/>
                  </a:ext>
                </a:extLst>
              </p:cNvPr>
              <p:cNvSpPr/>
              <p:nvPr/>
            </p:nvSpPr>
            <p:spPr>
              <a:xfrm>
                <a:off x="5340450" y="1290530"/>
                <a:ext cx="104775" cy="13711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</p:grp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399731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新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GATE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171347" y="4562461"/>
            <a:ext cx="480131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藉由部內跨單位的合作，創造出「新視界」！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488052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376361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D1E90CD1-8AE6-E86B-1A2C-72205C0CDCD7}"/>
              </a:ext>
            </a:extLst>
          </p:cNvPr>
          <p:cNvGrpSpPr/>
          <p:nvPr/>
        </p:nvGrpSpPr>
        <p:grpSpPr>
          <a:xfrm>
            <a:off x="3266491" y="1581175"/>
            <a:ext cx="2337326" cy="2032416"/>
            <a:chOff x="3403337" y="1581175"/>
            <a:chExt cx="2337326" cy="2032416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348FF4C1-D67B-8A11-FBA5-2A74849CA245}"/>
                </a:ext>
              </a:extLst>
            </p:cNvPr>
            <p:cNvGrpSpPr/>
            <p:nvPr/>
          </p:nvGrpSpPr>
          <p:grpSpPr>
            <a:xfrm>
              <a:off x="3403337" y="1581175"/>
              <a:ext cx="2337326" cy="2032416"/>
              <a:chOff x="3448355" y="1478969"/>
              <a:chExt cx="2337326" cy="2032416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E22881AB-C5CD-3C4F-8505-FD83EB1287AD}"/>
                  </a:ext>
                </a:extLst>
              </p:cNvPr>
              <p:cNvGrpSpPr/>
              <p:nvPr/>
            </p:nvGrpSpPr>
            <p:grpSpPr>
              <a:xfrm>
                <a:off x="3448355" y="1851778"/>
                <a:ext cx="767627" cy="1148969"/>
                <a:chOff x="3448355" y="2993786"/>
                <a:chExt cx="767627" cy="1148969"/>
              </a:xfrm>
            </p:grpSpPr>
            <p:grpSp>
              <p:nvGrpSpPr>
                <p:cNvPr id="4" name="群組 3">
                  <a:extLst>
                    <a:ext uri="{FF2B5EF4-FFF2-40B4-BE49-F238E27FC236}">
                      <a16:creationId xmlns:a16="http://schemas.microsoft.com/office/drawing/2014/main" id="{5EB4CFD3-3D46-0F0F-4F7D-B51CD37D91ED}"/>
                    </a:ext>
                  </a:extLst>
                </p:cNvPr>
                <p:cNvGrpSpPr/>
                <p:nvPr/>
              </p:nvGrpSpPr>
              <p:grpSpPr>
                <a:xfrm>
                  <a:off x="3448355" y="3042598"/>
                  <a:ext cx="767627" cy="1100157"/>
                  <a:chOff x="306006" y="2233868"/>
                  <a:chExt cx="870778" cy="1247992"/>
                </a:xfrm>
              </p:grpSpPr>
              <p:sp>
                <p:nvSpPr>
                  <p:cNvPr id="7" name="矩形: 圓角 6">
                    <a:extLst>
                      <a:ext uri="{FF2B5EF4-FFF2-40B4-BE49-F238E27FC236}">
                        <a16:creationId xmlns:a16="http://schemas.microsoft.com/office/drawing/2014/main" id="{ADC3FFF9-98DB-7DAE-8B91-4BE1391758B3}"/>
                      </a:ext>
                    </a:extLst>
                  </p:cNvPr>
                  <p:cNvSpPr/>
                  <p:nvPr/>
                </p:nvSpPr>
                <p:spPr>
                  <a:xfrm>
                    <a:off x="347661" y="2233868"/>
                    <a:ext cx="784072" cy="1171049"/>
                  </a:xfrm>
                  <a:prstGeom prst="roundRect">
                    <a:avLst>
                      <a:gd name="adj" fmla="val 5997"/>
                    </a:avLst>
                  </a:prstGeom>
                  <a:solidFill>
                    <a:srgbClr val="FFFFFF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kumimoji="1" lang="zh-TW" altLang="en-US" sz="800" dirty="0">
                      <a:solidFill>
                        <a:srgbClr val="FF6600"/>
                      </a:solidFill>
                    </a:endParaRPr>
                  </a:p>
                </p:txBody>
              </p:sp>
              <p:pic>
                <p:nvPicPr>
                  <p:cNvPr id="8" name="圖片 7">
                    <a:extLst>
                      <a:ext uri="{FF2B5EF4-FFF2-40B4-BE49-F238E27FC236}">
                        <a16:creationId xmlns:a16="http://schemas.microsoft.com/office/drawing/2014/main" id="{C7BC61BB-7E0D-D5B7-9E1B-23C4C2CECC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06006" y="2512769"/>
                    <a:ext cx="870778" cy="96909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4557A2AD-238A-2E37-C838-A007866BBBE4}"/>
                    </a:ext>
                  </a:extLst>
                </p:cNvPr>
                <p:cNvSpPr/>
                <p:nvPr/>
              </p:nvSpPr>
              <p:spPr>
                <a:xfrm>
                  <a:off x="3495743" y="2993786"/>
                  <a:ext cx="66986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kumimoji="1" lang="en-US" altLang="zh-TW" sz="1600" dirty="0">
                      <a:solidFill>
                        <a:srgbClr val="FF6600"/>
                      </a:solidFill>
                    </a:rPr>
                    <a:t>HOT</a:t>
                  </a:r>
                  <a:endParaRPr kumimoji="1" lang="zh-TW" altLang="en-US" sz="1600" dirty="0">
                    <a:solidFill>
                      <a:srgbClr val="FF6600"/>
                    </a:solidFill>
                  </a:endParaRPr>
                </a:p>
              </p:txBody>
            </p:sp>
          </p:grpSp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AE722ED0-3CB3-899D-375D-2BA6F618F912}"/>
                  </a:ext>
                </a:extLst>
              </p:cNvPr>
              <p:cNvGrpSpPr/>
              <p:nvPr/>
            </p:nvGrpSpPr>
            <p:grpSpPr>
              <a:xfrm>
                <a:off x="4972638" y="2005181"/>
                <a:ext cx="813043" cy="1081142"/>
                <a:chOff x="4972638" y="2993786"/>
                <a:chExt cx="813043" cy="1081142"/>
              </a:xfrm>
            </p:grpSpPr>
            <p:grpSp>
              <p:nvGrpSpPr>
                <p:cNvPr id="10" name="群組 9">
                  <a:extLst>
                    <a:ext uri="{FF2B5EF4-FFF2-40B4-BE49-F238E27FC236}">
                      <a16:creationId xmlns:a16="http://schemas.microsoft.com/office/drawing/2014/main" id="{E5098A7A-B79E-C7A4-7A76-2D569A5D3C14}"/>
                    </a:ext>
                  </a:extLst>
                </p:cNvPr>
                <p:cNvGrpSpPr/>
                <p:nvPr/>
              </p:nvGrpSpPr>
              <p:grpSpPr>
                <a:xfrm>
                  <a:off x="4972638" y="2993786"/>
                  <a:ext cx="813043" cy="1081142"/>
                  <a:chOff x="3424153" y="2993786"/>
                  <a:chExt cx="813043" cy="1081142"/>
                </a:xfrm>
              </p:grpSpPr>
              <p:sp>
                <p:nvSpPr>
                  <p:cNvPr id="12" name="矩形: 圓角 11">
                    <a:extLst>
                      <a:ext uri="{FF2B5EF4-FFF2-40B4-BE49-F238E27FC236}">
                        <a16:creationId xmlns:a16="http://schemas.microsoft.com/office/drawing/2014/main" id="{164DFA8C-0F00-33A8-F954-07F58DD8A781}"/>
                      </a:ext>
                    </a:extLst>
                  </p:cNvPr>
                  <p:cNvSpPr/>
                  <p:nvPr/>
                </p:nvSpPr>
                <p:spPr>
                  <a:xfrm>
                    <a:off x="3485075" y="3042599"/>
                    <a:ext cx="691192" cy="1032329"/>
                  </a:xfrm>
                  <a:prstGeom prst="roundRect">
                    <a:avLst>
                      <a:gd name="adj" fmla="val 5997"/>
                    </a:avLst>
                  </a:prstGeom>
                  <a:solidFill>
                    <a:srgbClr val="FFFFFF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kumimoji="1" lang="zh-TW" altLang="en-US" sz="800" dirty="0">
                      <a:solidFill>
                        <a:srgbClr val="FF6600"/>
                      </a:solidFill>
                    </a:endParaRPr>
                  </a:p>
                </p:txBody>
              </p:sp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05E17504-E00F-95C4-0426-23E10AFFC539}"/>
                      </a:ext>
                    </a:extLst>
                  </p:cNvPr>
                  <p:cNvSpPr/>
                  <p:nvPr/>
                </p:nvSpPr>
                <p:spPr>
                  <a:xfrm>
                    <a:off x="3424153" y="2993786"/>
                    <a:ext cx="813043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kumimoji="1" lang="en-US" altLang="zh-TW" sz="1600" dirty="0">
                        <a:solidFill>
                          <a:srgbClr val="0000FF"/>
                        </a:solidFill>
                      </a:rPr>
                      <a:t>COLD</a:t>
                    </a:r>
                    <a:endParaRPr kumimoji="1" lang="zh-TW" altLang="en-US" sz="1600" dirty="0">
                      <a:solidFill>
                        <a:srgbClr val="0000FF"/>
                      </a:solidFill>
                    </a:endParaRPr>
                  </a:p>
                </p:txBody>
              </p:sp>
            </p:grpSp>
            <p:pic>
              <p:nvPicPr>
                <p:cNvPr id="11" name="圖片 10">
                  <a:extLst>
                    <a:ext uri="{FF2B5EF4-FFF2-40B4-BE49-F238E27FC236}">
                      <a16:creationId xmlns:a16="http://schemas.microsoft.com/office/drawing/2014/main" id="{A7695057-E83C-6395-75C9-981139F48F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400000"/>
                          </a14:imgEffect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7515" y="3288461"/>
                  <a:ext cx="638022" cy="739390"/>
                </a:xfrm>
                <a:prstGeom prst="rect">
                  <a:avLst/>
                </a:prstGeom>
              </p:spPr>
            </p:pic>
          </p:grpSp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D88AF98A-5FE9-E1B1-D387-BDF3F72A2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30672" y="1478969"/>
                <a:ext cx="1560711" cy="579170"/>
              </a:xfrm>
              <a:prstGeom prst="rect">
                <a:avLst/>
              </a:prstGeom>
            </p:spPr>
          </p:pic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7AC9D875-EFEC-9383-DEEE-29509304A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27380" y="2932919"/>
                <a:ext cx="1559146" cy="578466"/>
              </a:xfrm>
              <a:prstGeom prst="rect">
                <a:avLst/>
              </a:prstGeom>
            </p:spPr>
          </p:pic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3C59C26-0ED5-1C87-5457-3F156EA989EA}"/>
                </a:ext>
              </a:extLst>
            </p:cNvPr>
            <p:cNvSpPr/>
            <p:nvPr/>
          </p:nvSpPr>
          <p:spPr>
            <a:xfrm>
              <a:off x="4302509" y="1681952"/>
              <a:ext cx="543739" cy="1815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zh-TW" altLang="en-US" sz="2800" b="1" dirty="0">
                  <a:solidFill>
                    <a:srgbClr val="404040"/>
                  </a:solidFill>
                  <a:latin typeface="+mj-ea"/>
                  <a:ea typeface="+mj-ea"/>
                </a:rPr>
                <a:t>操</a:t>
              </a:r>
              <a:endParaRPr kumimoji="1" lang="en-US" altLang="zh-TW" sz="2800" b="1" dirty="0">
                <a:solidFill>
                  <a:srgbClr val="40404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zh-TW" altLang="en-US" sz="2800" b="1" dirty="0">
                  <a:solidFill>
                    <a:srgbClr val="404040"/>
                  </a:solidFill>
                  <a:latin typeface="+mj-ea"/>
                  <a:ea typeface="+mj-ea"/>
                </a:rPr>
                <a:t>作</a:t>
              </a:r>
              <a:endParaRPr kumimoji="1" lang="en-US" altLang="zh-TW" sz="2800" b="1" dirty="0">
                <a:solidFill>
                  <a:srgbClr val="40404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zh-TW" altLang="en-US" sz="2800" b="1" dirty="0">
                  <a:solidFill>
                    <a:srgbClr val="404040"/>
                  </a:solidFill>
                  <a:latin typeface="+mj-ea"/>
                  <a:ea typeface="+mj-ea"/>
                </a:rPr>
                <a:t>循</a:t>
              </a:r>
              <a:endParaRPr kumimoji="1" lang="en-US" altLang="zh-TW" sz="2800" b="1" dirty="0">
                <a:solidFill>
                  <a:srgbClr val="40404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zh-TW" altLang="en-US" sz="2800" b="1" dirty="0">
                  <a:solidFill>
                    <a:srgbClr val="404040"/>
                  </a:solidFill>
                  <a:latin typeface="+mj-ea"/>
                  <a:ea typeface="+mj-ea"/>
                </a:rPr>
                <a:t>環</a:t>
              </a:r>
            </a:p>
          </p:txBody>
        </p:sp>
      </p:grp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8132DE7F-640A-1755-B86F-35CB2C2B8830}"/>
              </a:ext>
            </a:extLst>
          </p:cNvPr>
          <p:cNvGrpSpPr/>
          <p:nvPr/>
        </p:nvGrpSpPr>
        <p:grpSpPr>
          <a:xfrm>
            <a:off x="5391070" y="1060493"/>
            <a:ext cx="2876969" cy="292388"/>
            <a:chOff x="5070542" y="1060493"/>
            <a:chExt cx="2876969" cy="292388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004FFB8E-ADD8-58FD-3631-C75365ACC3B8}"/>
                </a:ext>
              </a:extLst>
            </p:cNvPr>
            <p:cNvSpPr/>
            <p:nvPr/>
          </p:nvSpPr>
          <p:spPr>
            <a:xfrm>
              <a:off x="5329967" y="1060493"/>
              <a:ext cx="2351927" cy="2923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zh-TW" altLang="en-US" sz="1300" b="1" dirty="0">
                  <a:solidFill>
                    <a:schemeClr val="accent1">
                      <a:lumMod val="75000"/>
                    </a:schemeClr>
                  </a:solidFill>
                </a:rPr>
                <a:t>無法有效分類、沒有技術支援</a:t>
              </a:r>
            </a:p>
          </p:txBody>
        </p: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F48025B-00C3-839A-29F0-CB41463C0C50}"/>
                </a:ext>
              </a:extLst>
            </p:cNvPr>
            <p:cNvGrpSpPr/>
            <p:nvPr/>
          </p:nvGrpSpPr>
          <p:grpSpPr>
            <a:xfrm>
              <a:off x="5070542" y="1138130"/>
              <a:ext cx="174478" cy="137115"/>
              <a:chOff x="5070542" y="1138130"/>
              <a:chExt cx="174478" cy="137115"/>
            </a:xfrm>
          </p:grpSpPr>
          <p:sp>
            <p:nvSpPr>
              <p:cNvPr id="100" name="箭號: ＞形 99">
                <a:extLst>
                  <a:ext uri="{FF2B5EF4-FFF2-40B4-BE49-F238E27FC236}">
                    <a16:creationId xmlns:a16="http://schemas.microsoft.com/office/drawing/2014/main" id="{C8F639BA-9032-066B-1E62-7CC382292467}"/>
                  </a:ext>
                </a:extLst>
              </p:cNvPr>
              <p:cNvSpPr/>
              <p:nvPr/>
            </p:nvSpPr>
            <p:spPr>
              <a:xfrm>
                <a:off x="5070542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01" name="箭號: ＞形 100">
                <a:extLst>
                  <a:ext uri="{FF2B5EF4-FFF2-40B4-BE49-F238E27FC236}">
                    <a16:creationId xmlns:a16="http://schemas.microsoft.com/office/drawing/2014/main" id="{2AEA34BD-D446-F16B-D1DB-50EF22B132C0}"/>
                  </a:ext>
                </a:extLst>
              </p:cNvPr>
              <p:cNvSpPr/>
              <p:nvPr/>
            </p:nvSpPr>
            <p:spPr>
              <a:xfrm>
                <a:off x="5140245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EED4BC04-28E0-62D6-016C-E49EF7B798E6}"/>
                </a:ext>
              </a:extLst>
            </p:cNvPr>
            <p:cNvGrpSpPr/>
            <p:nvPr/>
          </p:nvGrpSpPr>
          <p:grpSpPr>
            <a:xfrm flipH="1">
              <a:off x="7773033" y="1138130"/>
              <a:ext cx="174478" cy="137115"/>
              <a:chOff x="5067370" y="1138130"/>
              <a:chExt cx="174478" cy="137115"/>
            </a:xfrm>
          </p:grpSpPr>
          <p:sp>
            <p:nvSpPr>
              <p:cNvPr id="104" name="箭號: ＞形 103">
                <a:extLst>
                  <a:ext uri="{FF2B5EF4-FFF2-40B4-BE49-F238E27FC236}">
                    <a16:creationId xmlns:a16="http://schemas.microsoft.com/office/drawing/2014/main" id="{B3175A42-3F8D-E435-0362-B034593BC55E}"/>
                  </a:ext>
                </a:extLst>
              </p:cNvPr>
              <p:cNvSpPr/>
              <p:nvPr/>
            </p:nvSpPr>
            <p:spPr>
              <a:xfrm>
                <a:off x="5067370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05" name="箭號: ＞形 104">
                <a:extLst>
                  <a:ext uri="{FF2B5EF4-FFF2-40B4-BE49-F238E27FC236}">
                    <a16:creationId xmlns:a16="http://schemas.microsoft.com/office/drawing/2014/main" id="{6B04FB0D-C7E9-6EBF-B6A2-0A37D4C501CD}"/>
                  </a:ext>
                </a:extLst>
              </p:cNvPr>
              <p:cNvSpPr/>
              <p:nvPr/>
            </p:nvSpPr>
            <p:spPr>
              <a:xfrm>
                <a:off x="5137073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</p:grp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A84F9DF4-241F-9974-1C8B-781A80930F66}"/>
              </a:ext>
            </a:extLst>
          </p:cNvPr>
          <p:cNvSpPr/>
          <p:nvPr/>
        </p:nvSpPr>
        <p:spPr>
          <a:xfrm>
            <a:off x="5598589" y="1355382"/>
            <a:ext cx="218200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kumimoji="1"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●</a:t>
            </a:r>
            <a:r>
              <a:rPr kumimoji="1"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要個別分類就需要開發新</a:t>
            </a:r>
            <a:r>
              <a:rPr kumimoji="1"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endParaRPr kumimoji="1" lang="zh-TW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1AF6D62C-CE51-279E-5ECA-C9F4D0E056C7}"/>
              </a:ext>
            </a:extLst>
          </p:cNvPr>
          <p:cNvSpPr/>
          <p:nvPr/>
        </p:nvSpPr>
        <p:spPr>
          <a:xfrm>
            <a:off x="5598589" y="1576078"/>
            <a:ext cx="260520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kumimoji="1"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●</a:t>
            </a:r>
            <a:r>
              <a:rPr kumimoji="1"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開發新</a:t>
            </a:r>
            <a:r>
              <a:rPr kumimoji="1"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r>
              <a:rPr kumimoji="1"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需要相關技術人員的協助</a:t>
            </a:r>
          </a:p>
        </p:txBody>
      </p: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38C89C25-59D9-8C5A-702E-1CE5AFF524DF}"/>
              </a:ext>
            </a:extLst>
          </p:cNvPr>
          <p:cNvGrpSpPr/>
          <p:nvPr/>
        </p:nvGrpSpPr>
        <p:grpSpPr>
          <a:xfrm>
            <a:off x="5391070" y="3368633"/>
            <a:ext cx="2876969" cy="292388"/>
            <a:chOff x="5070542" y="1060493"/>
            <a:chExt cx="2876969" cy="292388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2C4ED82F-EF16-3713-16B0-EA3C76822FBA}"/>
                </a:ext>
              </a:extLst>
            </p:cNvPr>
            <p:cNvSpPr/>
            <p:nvPr/>
          </p:nvSpPr>
          <p:spPr>
            <a:xfrm>
              <a:off x="5663396" y="1060493"/>
              <a:ext cx="1685077" cy="2923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1300" b="1" dirty="0">
                  <a:solidFill>
                    <a:schemeClr val="accent1">
                      <a:lumMod val="75000"/>
                    </a:schemeClr>
                  </a:solidFill>
                </a:rPr>
                <a:t>欠點</a:t>
              </a:r>
              <a:r>
                <a:rPr kumimoji="1" lang="zh-TW" altLang="en-US" sz="1300" b="1" dirty="0">
                  <a:solidFill>
                    <a:schemeClr val="accent1">
                      <a:lumMod val="75000"/>
                    </a:schemeClr>
                  </a:solidFill>
                </a:rPr>
                <a:t>判斷經驗的協助</a:t>
              </a:r>
            </a:p>
          </p:txBody>
        </p: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D6E3094A-EE7B-6AA1-DE74-73FDD8CC16C2}"/>
                </a:ext>
              </a:extLst>
            </p:cNvPr>
            <p:cNvGrpSpPr/>
            <p:nvPr/>
          </p:nvGrpSpPr>
          <p:grpSpPr>
            <a:xfrm>
              <a:off x="5070542" y="1138130"/>
              <a:ext cx="174478" cy="137115"/>
              <a:chOff x="5070542" y="1138130"/>
              <a:chExt cx="174478" cy="137115"/>
            </a:xfrm>
          </p:grpSpPr>
          <p:sp>
            <p:nvSpPr>
              <p:cNvPr id="124" name="箭號: ＞形 123">
                <a:extLst>
                  <a:ext uri="{FF2B5EF4-FFF2-40B4-BE49-F238E27FC236}">
                    <a16:creationId xmlns:a16="http://schemas.microsoft.com/office/drawing/2014/main" id="{94276CD6-8B84-1A6D-5343-DBD674A91113}"/>
                  </a:ext>
                </a:extLst>
              </p:cNvPr>
              <p:cNvSpPr/>
              <p:nvPr/>
            </p:nvSpPr>
            <p:spPr>
              <a:xfrm>
                <a:off x="5070542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5" name="箭號: ＞形 124">
                <a:extLst>
                  <a:ext uri="{FF2B5EF4-FFF2-40B4-BE49-F238E27FC236}">
                    <a16:creationId xmlns:a16="http://schemas.microsoft.com/office/drawing/2014/main" id="{0A369F9A-D953-C7D3-CA21-D9F64C9B75BC}"/>
                  </a:ext>
                </a:extLst>
              </p:cNvPr>
              <p:cNvSpPr/>
              <p:nvPr/>
            </p:nvSpPr>
            <p:spPr>
              <a:xfrm>
                <a:off x="5140245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FA4C6465-F37A-04C7-BC27-309A8DD796AC}"/>
                </a:ext>
              </a:extLst>
            </p:cNvPr>
            <p:cNvGrpSpPr/>
            <p:nvPr/>
          </p:nvGrpSpPr>
          <p:grpSpPr>
            <a:xfrm flipH="1">
              <a:off x="7773033" y="1138130"/>
              <a:ext cx="174478" cy="137115"/>
              <a:chOff x="5067370" y="1138130"/>
              <a:chExt cx="174478" cy="137115"/>
            </a:xfrm>
          </p:grpSpPr>
          <p:sp>
            <p:nvSpPr>
              <p:cNvPr id="122" name="箭號: ＞形 121">
                <a:extLst>
                  <a:ext uri="{FF2B5EF4-FFF2-40B4-BE49-F238E27FC236}">
                    <a16:creationId xmlns:a16="http://schemas.microsoft.com/office/drawing/2014/main" id="{79EAD0A6-8A46-E644-CF2F-AD66413FCCE9}"/>
                  </a:ext>
                </a:extLst>
              </p:cNvPr>
              <p:cNvSpPr/>
              <p:nvPr/>
            </p:nvSpPr>
            <p:spPr>
              <a:xfrm>
                <a:off x="5067370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箭號: ＞形 122">
                <a:extLst>
                  <a:ext uri="{FF2B5EF4-FFF2-40B4-BE49-F238E27FC236}">
                    <a16:creationId xmlns:a16="http://schemas.microsoft.com/office/drawing/2014/main" id="{EDC416A9-F7B1-A833-D257-44403D31CFD0}"/>
                  </a:ext>
                </a:extLst>
              </p:cNvPr>
              <p:cNvSpPr/>
              <p:nvPr/>
            </p:nvSpPr>
            <p:spPr>
              <a:xfrm>
                <a:off x="5137073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</p:grpSp>
      </p:grpSp>
      <p:sp>
        <p:nvSpPr>
          <p:cNvPr id="126" name="矩形: 圓角 125">
            <a:extLst>
              <a:ext uri="{FF2B5EF4-FFF2-40B4-BE49-F238E27FC236}">
                <a16:creationId xmlns:a16="http://schemas.microsoft.com/office/drawing/2014/main" id="{CE77E6A1-23E4-0609-4C9D-FDE738058688}"/>
              </a:ext>
            </a:extLst>
          </p:cNvPr>
          <p:cNvSpPr/>
          <p:nvPr/>
        </p:nvSpPr>
        <p:spPr>
          <a:xfrm>
            <a:off x="5326681" y="3332489"/>
            <a:ext cx="3003285" cy="904348"/>
          </a:xfrm>
          <a:prstGeom prst="roundRect">
            <a:avLst>
              <a:gd name="adj" fmla="val 3893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kumimoji="1" lang="zh-TW" altLang="en-US" sz="1100" dirty="0">
              <a:solidFill>
                <a:srgbClr val="404040"/>
              </a:solidFill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CBB550A6-B479-030D-5954-1C6E2D7DB0DD}"/>
              </a:ext>
            </a:extLst>
          </p:cNvPr>
          <p:cNvSpPr/>
          <p:nvPr/>
        </p:nvSpPr>
        <p:spPr>
          <a:xfrm>
            <a:off x="5598589" y="3707463"/>
            <a:ext cx="242726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kumimoji="1"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●</a:t>
            </a:r>
            <a:r>
              <a:rPr kumimoji="1"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資深同仁對於欠點判斷的高準確性</a:t>
            </a: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CCB6F80A-5C1B-EA69-FFCE-68999CC091D3}"/>
              </a:ext>
            </a:extLst>
          </p:cNvPr>
          <p:cNvSpPr/>
          <p:nvPr/>
        </p:nvSpPr>
        <p:spPr>
          <a:xfrm>
            <a:off x="5598589" y="3928159"/>
            <a:ext cx="242726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kumimoji="1"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●</a:t>
            </a:r>
            <a:r>
              <a:rPr kumimoji="1"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判斷經驗的傳承，並轉化成數據化</a:t>
            </a:r>
          </a:p>
        </p:txBody>
      </p:sp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95E35C02-F839-683C-EE48-931B57EA09F6}"/>
              </a:ext>
            </a:extLst>
          </p:cNvPr>
          <p:cNvGrpSpPr/>
          <p:nvPr/>
        </p:nvGrpSpPr>
        <p:grpSpPr>
          <a:xfrm>
            <a:off x="5979983" y="1735199"/>
            <a:ext cx="2508851" cy="1796752"/>
            <a:chOff x="5532782" y="1735199"/>
            <a:chExt cx="2508851" cy="1796752"/>
          </a:xfrm>
        </p:grpSpPr>
        <p:sp>
          <p:nvSpPr>
            <p:cNvPr id="136" name="弧形 135">
              <a:extLst>
                <a:ext uri="{FF2B5EF4-FFF2-40B4-BE49-F238E27FC236}">
                  <a16:creationId xmlns:a16="http://schemas.microsoft.com/office/drawing/2014/main" id="{C280EC79-7E66-CCCB-1E53-F38B45AB3564}"/>
                </a:ext>
              </a:extLst>
            </p:cNvPr>
            <p:cNvSpPr/>
            <p:nvPr/>
          </p:nvSpPr>
          <p:spPr>
            <a:xfrm>
              <a:off x="5532782" y="1735199"/>
              <a:ext cx="1796752" cy="1796752"/>
            </a:xfrm>
            <a:prstGeom prst="arc">
              <a:avLst>
                <a:gd name="adj1" fmla="val 19087113"/>
                <a:gd name="adj2" fmla="val 2365624"/>
              </a:avLst>
            </a:prstGeom>
            <a:ln w="38100" cap="rnd">
              <a:solidFill>
                <a:srgbClr val="0077FA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BF402A81-2ABD-8C5F-A1C2-C32223268EDA}"/>
                </a:ext>
              </a:extLst>
            </p:cNvPr>
            <p:cNvSpPr/>
            <p:nvPr/>
          </p:nvSpPr>
          <p:spPr>
            <a:xfrm>
              <a:off x="7259046" y="2255472"/>
              <a:ext cx="782587" cy="738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kumimoji="1" lang="zh-TW" altLang="en-US" sz="1400" b="1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部內</a:t>
              </a:r>
              <a:endParaRPr kumimoji="1" lang="en-US" altLang="zh-TW" sz="1400" b="1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  <a:p>
              <a:r>
                <a:rPr lang="zh-TW" altLang="en-US" sz="1000" b="1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zh-TW" altLang="en-US" sz="1400" b="1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跨單位</a:t>
              </a:r>
              <a:endParaRPr lang="en-US" altLang="zh-TW" sz="1400" b="1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  <a:p>
              <a:r>
                <a:rPr kumimoji="1" lang="zh-TW" altLang="en-US" sz="1400" b="1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合作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4415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076950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ADT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HOT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品質監視參數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46458D-8A4A-38AF-AA19-67C04088E046}"/>
              </a:ext>
            </a:extLst>
          </p:cNvPr>
          <p:cNvSpPr txBox="1"/>
          <p:nvPr/>
        </p:nvSpPr>
        <p:spPr>
          <a:xfrm>
            <a:off x="-1614958" y="2068869"/>
            <a:ext cx="17106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B.S</a:t>
            </a:r>
          </a:p>
          <a:p>
            <a:pPr algn="l"/>
            <a:r>
              <a:rPr lang="en-US" altLang="zh-TW" sz="1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T.S</a:t>
            </a:r>
          </a:p>
          <a:p>
            <a:pPr algn="l"/>
            <a:r>
              <a:rPr lang="en-US" altLang="zh-TW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PT</a:t>
            </a:r>
            <a:r>
              <a:rPr lang="zh-TW" altLang="en-US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分布</a:t>
            </a:r>
            <a:r>
              <a:rPr lang="en-US" altLang="zh-TW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zh-TW" altLang="en-US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白金異物</a:t>
            </a:r>
            <a:r>
              <a:rPr lang="en-US" altLang="zh-TW" sz="1400" b="1" i="0">
                <a:solidFill>
                  <a:srgbClr val="40404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  <a:p>
            <a:pPr algn="l"/>
            <a:r>
              <a:rPr kumimoji="1" lang="en-US" altLang="zh-TW" sz="1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C-ZOP</a:t>
            </a:r>
          </a:p>
          <a:p>
            <a:pPr algn="l"/>
            <a:r>
              <a:rPr lang="en-US" altLang="zh-TW" sz="1400" b="1" i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SCAR</a:t>
            </a:r>
            <a:r>
              <a:rPr lang="zh-TW" altLang="en-US" sz="1400" b="1" i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線性刮傷</a:t>
            </a:r>
            <a:endParaRPr lang="en-US" altLang="zh-TW" sz="1400" b="1" i="0">
              <a:solidFill>
                <a:srgbClr val="1A1A1A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r>
              <a:rPr lang="zh-TW" altLang="en-US" sz="1400" b="1" i="0">
                <a:solidFill>
                  <a:srgbClr val="1A1A1A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巨大泡</a:t>
            </a:r>
            <a:endParaRPr kumimoji="1" lang="zh-TW" altLang="en-US" sz="1400" b="1" i="0">
              <a:solidFill>
                <a:srgbClr val="40404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50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EB0A416-03F4-68A1-4B2C-55EDDEC0D9B3}"/>
              </a:ext>
            </a:extLst>
          </p:cNvPr>
          <p:cNvSpPr txBox="1"/>
          <p:nvPr/>
        </p:nvSpPr>
        <p:spPr>
          <a:xfrm>
            <a:off x="114185" y="784559"/>
            <a:ext cx="3778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ADT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利用檢查機欠點分類技術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(GATE)</a:t>
            </a:r>
            <a:b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</a:b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開發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HOT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品質監</a:t>
            </a:r>
            <a:r>
              <a:rPr lang="zh-TW" altLang="en-US" sz="16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視參數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並可視化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CD42FD34-FB17-DD66-8088-A80FA986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6" y="1612226"/>
            <a:ext cx="2873153" cy="27647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5183D07-E761-A35C-B256-CF5222F08E05}"/>
              </a:ext>
            </a:extLst>
          </p:cNvPr>
          <p:cNvSpPr/>
          <p:nvPr/>
        </p:nvSpPr>
        <p:spPr>
          <a:xfrm>
            <a:off x="3965950" y="764426"/>
            <a:ext cx="2873153" cy="3670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D7D1A70C-E17E-E26B-87FF-2924334554AC}"/>
              </a:ext>
            </a:extLst>
          </p:cNvPr>
          <p:cNvSpPr/>
          <p:nvPr/>
        </p:nvSpPr>
        <p:spPr>
          <a:xfrm>
            <a:off x="4164021" y="961032"/>
            <a:ext cx="2576550" cy="1671016"/>
          </a:xfrm>
          <a:prstGeom prst="wedgeRectCallout">
            <a:avLst>
              <a:gd name="adj1" fmla="val -71952"/>
              <a:gd name="adj2" fmla="val -207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412458C-92FA-D18F-4CE1-2046FC9E395A}"/>
              </a:ext>
            </a:extLst>
          </p:cNvPr>
          <p:cNvSpPr txBox="1"/>
          <p:nvPr/>
        </p:nvSpPr>
        <p:spPr>
          <a:xfrm>
            <a:off x="4402860" y="956551"/>
            <a:ext cx="28741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6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欠點分類技術</a:t>
            </a:r>
            <a:r>
              <a:rPr kumimoji="1" lang="en-US" altLang="zh-TW" sz="16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(GATE)</a:t>
            </a:r>
            <a:br>
              <a:rPr kumimoji="1" lang="en-US" altLang="zh-TW" sz="18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</a:br>
            <a:endParaRPr kumimoji="1" lang="zh-TW" altLang="en-US" sz="1800" b="0" i="0">
              <a:solidFill>
                <a:srgbClr val="FFFF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0" name="圖片 29" descr="一張含有 文字, 螢幕擷取畫面, 計算機, 設計 的圖片&#10;&#10;自動產生的描述">
            <a:extLst>
              <a:ext uri="{FF2B5EF4-FFF2-40B4-BE49-F238E27FC236}">
                <a16:creationId xmlns:a16="http://schemas.microsoft.com/office/drawing/2014/main" id="{7F15D653-0375-46D9-22C9-7D6009A4E2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835" t="33406" r="11032" b="44465"/>
          <a:stretch/>
        </p:blipFill>
        <p:spPr>
          <a:xfrm>
            <a:off x="5747685" y="1605021"/>
            <a:ext cx="789397" cy="75248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4609751-CD12-1AA5-6575-70555D1FF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564" y="1391284"/>
            <a:ext cx="1359762" cy="1122102"/>
          </a:xfrm>
          <a:prstGeom prst="rect">
            <a:avLst/>
          </a:prstGeom>
        </p:spPr>
      </p:pic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6F068586-86F9-A10C-BBF2-2A875B4B3732}"/>
              </a:ext>
            </a:extLst>
          </p:cNvPr>
          <p:cNvSpPr/>
          <p:nvPr/>
        </p:nvSpPr>
        <p:spPr>
          <a:xfrm>
            <a:off x="6813919" y="2357504"/>
            <a:ext cx="478735" cy="807727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7444913-8307-352B-D890-8AA5CCC6AA3D}"/>
              </a:ext>
            </a:extLst>
          </p:cNvPr>
          <p:cNvSpPr/>
          <p:nvPr/>
        </p:nvSpPr>
        <p:spPr>
          <a:xfrm>
            <a:off x="7275070" y="764426"/>
            <a:ext cx="1633371" cy="3670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8E7C17EC-D6C6-EB3B-BA74-C9007CBDF8E3}"/>
              </a:ext>
            </a:extLst>
          </p:cNvPr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5623" r="18965"/>
          <a:stretch/>
        </p:blipFill>
        <p:spPr>
          <a:xfrm>
            <a:off x="7308407" y="1332202"/>
            <a:ext cx="1506465" cy="3044784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0CD1949C-469C-5185-CAE0-DA3C0DBA2587}"/>
              </a:ext>
            </a:extLst>
          </p:cNvPr>
          <p:cNvSpPr txBox="1"/>
          <p:nvPr/>
        </p:nvSpPr>
        <p:spPr>
          <a:xfrm>
            <a:off x="7607613" y="920113"/>
            <a:ext cx="968284" cy="338554"/>
          </a:xfrm>
          <a:prstGeom prst="rect">
            <a:avLst/>
          </a:prstGeom>
          <a:solidFill>
            <a:srgbClr val="000066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i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可視化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09F106F-B1DB-41C1-1960-D5F6E2BCC82F}"/>
              </a:ext>
            </a:extLst>
          </p:cNvPr>
          <p:cNvSpPr txBox="1"/>
          <p:nvPr/>
        </p:nvSpPr>
        <p:spPr>
          <a:xfrm>
            <a:off x="1637539" y="4567531"/>
            <a:ext cx="58083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T.S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、</a:t>
            </a:r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PT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、</a:t>
            </a:r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C-ZOP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、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SCAR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刮傷等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7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類欠點資訊已可視化</a:t>
            </a:r>
            <a:endParaRPr kumimoji="1" lang="en-US" altLang="ja-JP" sz="1800" b="1">
              <a:solidFill>
                <a:srgbClr val="002855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" charset="-128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70368592-452E-AF64-A133-32654B34301F}"/>
              </a:ext>
            </a:extLst>
          </p:cNvPr>
          <p:cNvGrpSpPr/>
          <p:nvPr/>
        </p:nvGrpSpPr>
        <p:grpSpPr>
          <a:xfrm>
            <a:off x="1340930" y="4667753"/>
            <a:ext cx="279585" cy="168890"/>
            <a:chOff x="1114871" y="4458058"/>
            <a:chExt cx="438179" cy="264693"/>
          </a:xfrm>
        </p:grpSpPr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1D5B5B2D-2A4B-34BA-1E83-8F9F7728D840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FA70B6CC-D5C4-3F02-B08A-08A3B8FBA3CC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A86DDCC1-6C19-3E9B-B703-66EC62A4A4A2}"/>
              </a:ext>
            </a:extLst>
          </p:cNvPr>
          <p:cNvGrpSpPr/>
          <p:nvPr/>
        </p:nvGrpSpPr>
        <p:grpSpPr>
          <a:xfrm flipH="1">
            <a:off x="7366668" y="4667752"/>
            <a:ext cx="279586" cy="168889"/>
            <a:chOff x="1114871" y="4458058"/>
            <a:chExt cx="438183" cy="264693"/>
          </a:xfrm>
        </p:grpSpPr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928423FC-7DC3-26CE-FCFD-538294D9ECE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5FEAC217-B5FC-59A6-91E5-27641374269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CC3CA96-857B-B4BA-FFEB-3A8A8F783D25}"/>
              </a:ext>
            </a:extLst>
          </p:cNvPr>
          <p:cNvSpPr txBox="1"/>
          <p:nvPr/>
        </p:nvSpPr>
        <p:spPr>
          <a:xfrm>
            <a:off x="669799" y="1796540"/>
            <a:ext cx="967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600" b="1" i="0">
                <a:solidFill>
                  <a:srgbClr val="00006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檢查機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5F82270-1500-539B-5992-665F0DCE82A5}"/>
              </a:ext>
            </a:extLst>
          </p:cNvPr>
          <p:cNvSpPr txBox="1"/>
          <p:nvPr/>
        </p:nvSpPr>
        <p:spPr>
          <a:xfrm>
            <a:off x="3041199" y="1374688"/>
            <a:ext cx="483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600" b="1" i="0">
                <a:solidFill>
                  <a:srgbClr val="00006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PC</a:t>
            </a:r>
            <a:endParaRPr kumimoji="1" lang="zh-TW" altLang="en-US" sz="1600" b="1" i="0">
              <a:solidFill>
                <a:srgbClr val="000066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E17E472-9992-1293-2AEE-B3516049F4DA}"/>
              </a:ext>
            </a:extLst>
          </p:cNvPr>
          <p:cNvGrpSpPr/>
          <p:nvPr/>
        </p:nvGrpSpPr>
        <p:grpSpPr>
          <a:xfrm>
            <a:off x="4044568" y="2575837"/>
            <a:ext cx="2732677" cy="1821515"/>
            <a:chOff x="4083066" y="2598038"/>
            <a:chExt cx="2732677" cy="1821515"/>
          </a:xfrm>
        </p:grpSpPr>
        <p:pic>
          <p:nvPicPr>
            <p:cNvPr id="17" name="圖片 16" descr="一張含有 文字, 螢幕擷取畫面, 計算機, 設計 的圖片&#10;&#10;自動產生的描述">
              <a:extLst>
                <a:ext uri="{FF2B5EF4-FFF2-40B4-BE49-F238E27FC236}">
                  <a16:creationId xmlns:a16="http://schemas.microsoft.com/office/drawing/2014/main" id="{92C1B5B4-84FE-71BE-EAFB-F24BEAE88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107" t="56247" r="10766" b="6538"/>
            <a:stretch/>
          </p:blipFill>
          <p:spPr>
            <a:xfrm>
              <a:off x="4083066" y="2598038"/>
              <a:ext cx="2732677" cy="1821515"/>
            </a:xfrm>
            <a:prstGeom prst="rect">
              <a:avLst/>
            </a:prstGeom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C91BAF6-27FF-D91C-0F42-6E1185C9B759}"/>
                </a:ext>
              </a:extLst>
            </p:cNvPr>
            <p:cNvGrpSpPr/>
            <p:nvPr/>
          </p:nvGrpSpPr>
          <p:grpSpPr>
            <a:xfrm>
              <a:off x="6050081" y="3017276"/>
              <a:ext cx="620477" cy="246221"/>
              <a:chOff x="6050081" y="3017276"/>
              <a:chExt cx="620477" cy="246221"/>
            </a:xfrm>
          </p:grpSpPr>
          <p:sp>
            <p:nvSpPr>
              <p:cNvPr id="76" name="矩形: 圓角 75">
                <a:extLst>
                  <a:ext uri="{FF2B5EF4-FFF2-40B4-BE49-F238E27FC236}">
                    <a16:creationId xmlns:a16="http://schemas.microsoft.com/office/drawing/2014/main" id="{1503C440-5D7D-72F9-7668-56D432C57D52}"/>
                  </a:ext>
                </a:extLst>
              </p:cNvPr>
              <p:cNvSpPr/>
              <p:nvPr/>
            </p:nvSpPr>
            <p:spPr>
              <a:xfrm>
                <a:off x="6050081" y="3042120"/>
                <a:ext cx="620477" cy="191142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14A54B4-4084-F622-2CD4-45C852C168F9}"/>
                  </a:ext>
                </a:extLst>
              </p:cNvPr>
              <p:cNvSpPr txBox="1"/>
              <p:nvPr/>
            </p:nvSpPr>
            <p:spPr>
              <a:xfrm>
                <a:off x="6180882" y="3017276"/>
                <a:ext cx="37423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TW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PT</a:t>
                </a:r>
                <a:endParaRPr kumimoji="1" lang="zh-TW" altLang="en-US" sz="1000" b="1" i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1A4AC25-6C00-C2B0-6B63-A7ACAA6457D1}"/>
                </a:ext>
              </a:extLst>
            </p:cNvPr>
            <p:cNvGrpSpPr/>
            <p:nvPr/>
          </p:nvGrpSpPr>
          <p:grpSpPr>
            <a:xfrm>
              <a:off x="5126107" y="3012859"/>
              <a:ext cx="620477" cy="246221"/>
              <a:chOff x="5110055" y="3032496"/>
              <a:chExt cx="620477" cy="246221"/>
            </a:xfrm>
          </p:grpSpPr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47B2AD55-67F7-A61F-4C40-DBC6A7ECF61B}"/>
                  </a:ext>
                </a:extLst>
              </p:cNvPr>
              <p:cNvSpPr/>
              <p:nvPr/>
            </p:nvSpPr>
            <p:spPr>
              <a:xfrm>
                <a:off x="5110055" y="3065146"/>
                <a:ext cx="620477" cy="191142"/>
              </a:xfrm>
              <a:prstGeom prst="roundRect">
                <a:avLst/>
              </a:prstGeom>
              <a:solidFill>
                <a:srgbClr val="00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BBE156FF-7229-75E5-19AD-2F52162469E8}"/>
                  </a:ext>
                </a:extLst>
              </p:cNvPr>
              <p:cNvSpPr txBox="1"/>
              <p:nvPr/>
            </p:nvSpPr>
            <p:spPr>
              <a:xfrm>
                <a:off x="5215226" y="3032496"/>
                <a:ext cx="4298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ja-JP" altLang="en-US" sz="1000" b="1" i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キズ</a:t>
                </a:r>
                <a:endParaRPr kumimoji="1" lang="zh-TW" altLang="en-US" sz="1000" b="1" i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10768A72-C859-B8D0-9D57-C3AA24216E9E}"/>
                </a:ext>
              </a:extLst>
            </p:cNvPr>
            <p:cNvGrpSpPr/>
            <p:nvPr/>
          </p:nvGrpSpPr>
          <p:grpSpPr>
            <a:xfrm>
              <a:off x="4196538" y="3012858"/>
              <a:ext cx="627078" cy="246221"/>
              <a:chOff x="4195532" y="3033614"/>
              <a:chExt cx="627078" cy="246221"/>
            </a:xfrm>
          </p:grpSpPr>
          <p:sp>
            <p:nvSpPr>
              <p:cNvPr id="80" name="矩形: 圓角 79">
                <a:extLst>
                  <a:ext uri="{FF2B5EF4-FFF2-40B4-BE49-F238E27FC236}">
                    <a16:creationId xmlns:a16="http://schemas.microsoft.com/office/drawing/2014/main" id="{6E8A4FCF-051F-9F3A-B805-0DBC417DABF9}"/>
                  </a:ext>
                </a:extLst>
              </p:cNvPr>
              <p:cNvSpPr/>
              <p:nvPr/>
            </p:nvSpPr>
            <p:spPr>
              <a:xfrm>
                <a:off x="4195532" y="3062300"/>
                <a:ext cx="606990" cy="18885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9B64A740-D0C5-E667-DFB4-7EAB15D3D742}"/>
                  </a:ext>
                </a:extLst>
              </p:cNvPr>
              <p:cNvSpPr txBox="1"/>
              <p:nvPr/>
            </p:nvSpPr>
            <p:spPr>
              <a:xfrm>
                <a:off x="4279004" y="3033614"/>
                <a:ext cx="5436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zh-TW" altLang="en-US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異物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8763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553946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~GATE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判定困難的進化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45631" y="1121047"/>
            <a:ext cx="4317204" cy="3123960"/>
            <a:chOff x="345143" y="688925"/>
            <a:chExt cx="5801051" cy="4197685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97188"/>
              <a:chOff x="345143" y="889422"/>
              <a:chExt cx="5801051" cy="3997188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4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576440"/>
                <a:ext cx="616466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5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5104464" y="1034664"/>
            <a:ext cx="1048273" cy="2942883"/>
            <a:chOff x="4795254" y="991436"/>
            <a:chExt cx="1048273" cy="2942883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7B5F4841-CF1E-9030-1DBF-DE3D5C800F0A}"/>
                </a:ext>
              </a:extLst>
            </p:cNvPr>
            <p:cNvSpPr txBox="1"/>
            <p:nvPr/>
          </p:nvSpPr>
          <p:spPr>
            <a:xfrm>
              <a:off x="4869744" y="991436"/>
              <a:ext cx="80021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精查機</a:t>
              </a:r>
              <a:endParaRPr kumimoji="1" lang="en-US" altLang="zh-TW" sz="1200" b="1" dirty="0">
                <a:latin typeface="+mj-ea"/>
                <a:ea typeface="+mj-ea"/>
                <a:cs typeface="Meiryo" charset="-128"/>
              </a:endParaRPr>
            </a:p>
            <a:p>
              <a:pPr algn="ctr"/>
              <a:r>
                <a:rPr lang="zh-TW" altLang="en-US" sz="1200" b="1" dirty="0">
                  <a:latin typeface="+mj-ea"/>
                  <a:ea typeface="+mj-ea"/>
                  <a:cs typeface="Meiryo" charset="-128"/>
                </a:rPr>
                <a:t>微小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畫像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3" name="文字方塊 232">
              <a:extLst>
                <a:ext uri="{FF2B5EF4-FFF2-40B4-BE49-F238E27FC236}">
                  <a16:creationId xmlns:a16="http://schemas.microsoft.com/office/drawing/2014/main" id="{80491979-1CD1-A0CF-8117-53C75D0BEEC1}"/>
                </a:ext>
              </a:extLst>
            </p:cNvPr>
            <p:cNvSpPr txBox="1"/>
            <p:nvPr/>
          </p:nvSpPr>
          <p:spPr>
            <a:xfrm rot="21002748">
              <a:off x="5056259" y="1980725"/>
              <a:ext cx="78726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A5F31A5-80FC-0B4E-FD02-9DA9F26992E6}"/>
                </a:ext>
              </a:extLst>
            </p:cNvPr>
            <p:cNvSpPr txBox="1"/>
            <p:nvPr/>
          </p:nvSpPr>
          <p:spPr>
            <a:xfrm rot="1248458">
              <a:off x="5162605" y="1529614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219F74CE-9D6F-6458-3D51-E864A04640DF}"/>
                </a:ext>
              </a:extLst>
            </p:cNvPr>
            <p:cNvSpPr txBox="1"/>
            <p:nvPr/>
          </p:nvSpPr>
          <p:spPr>
            <a:xfrm>
              <a:off x="4837169" y="2715289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FD011B64-7982-EE5A-63F9-DB721C5385EF}"/>
                </a:ext>
              </a:extLst>
            </p:cNvPr>
            <p:cNvSpPr txBox="1"/>
            <p:nvPr/>
          </p:nvSpPr>
          <p:spPr>
            <a:xfrm>
              <a:off x="4947869" y="2386042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7200F7B3-7BB8-8270-0297-742568D8D139}"/>
                </a:ext>
              </a:extLst>
            </p:cNvPr>
            <p:cNvSpPr txBox="1"/>
            <p:nvPr/>
          </p:nvSpPr>
          <p:spPr>
            <a:xfrm rot="20474013">
              <a:off x="4795254" y="3178181"/>
              <a:ext cx="78726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8" name="文字方塊 237">
              <a:extLst>
                <a:ext uri="{FF2B5EF4-FFF2-40B4-BE49-F238E27FC236}">
                  <a16:creationId xmlns:a16="http://schemas.microsoft.com/office/drawing/2014/main" id="{34766673-9A0F-CD12-C6A8-79B01ECB9E31}"/>
                </a:ext>
              </a:extLst>
            </p:cNvPr>
            <p:cNvSpPr txBox="1"/>
            <p:nvPr/>
          </p:nvSpPr>
          <p:spPr>
            <a:xfrm>
              <a:off x="5002971" y="3657320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187" name="群組 186">
            <a:extLst>
              <a:ext uri="{FF2B5EF4-FFF2-40B4-BE49-F238E27FC236}">
                <a16:creationId xmlns:a16="http://schemas.microsoft.com/office/drawing/2014/main" id="{ABEBEEA6-DE16-7332-3851-C73CD0DBFEDA}"/>
              </a:ext>
            </a:extLst>
          </p:cNvPr>
          <p:cNvGrpSpPr/>
          <p:nvPr/>
        </p:nvGrpSpPr>
        <p:grpSpPr>
          <a:xfrm>
            <a:off x="4424613" y="1501091"/>
            <a:ext cx="679003" cy="2257827"/>
            <a:chOff x="4443413" y="1457863"/>
            <a:chExt cx="679003" cy="2257827"/>
          </a:xfrm>
        </p:grpSpPr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CC75C0E1-3D48-DE6B-1C94-6D366C575A38}"/>
                </a:ext>
              </a:extLst>
            </p:cNvPr>
            <p:cNvGrpSpPr/>
            <p:nvPr/>
          </p:nvGrpSpPr>
          <p:grpSpPr>
            <a:xfrm>
              <a:off x="4712850" y="1666556"/>
              <a:ext cx="409566" cy="350252"/>
              <a:chOff x="6069413" y="5544036"/>
              <a:chExt cx="1253030" cy="1071563"/>
            </a:xfrm>
          </p:grpSpPr>
          <p:sp>
            <p:nvSpPr>
              <p:cNvPr id="107" name="Line 20">
                <a:extLst>
                  <a:ext uri="{FF2B5EF4-FFF2-40B4-BE49-F238E27FC236}">
                    <a16:creationId xmlns:a16="http://schemas.microsoft.com/office/drawing/2014/main" id="{F7CB438C-C95C-2FCC-3637-EA31641A98FE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08" name="Freeform 1001">
                <a:extLst>
                  <a:ext uri="{FF2B5EF4-FFF2-40B4-BE49-F238E27FC236}">
                    <a16:creationId xmlns:a16="http://schemas.microsoft.com/office/drawing/2014/main" id="{082300C9-FF1F-7C57-B582-0A4ADE6448FD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9" name="Freeform 1002">
                <a:extLst>
                  <a:ext uri="{FF2B5EF4-FFF2-40B4-BE49-F238E27FC236}">
                    <a16:creationId xmlns:a16="http://schemas.microsoft.com/office/drawing/2014/main" id="{C8867A1A-5D70-0A4D-CA7C-28F904F18C1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10" name="Freeform 1003">
                <a:extLst>
                  <a:ext uri="{FF2B5EF4-FFF2-40B4-BE49-F238E27FC236}">
                    <a16:creationId xmlns:a16="http://schemas.microsoft.com/office/drawing/2014/main" id="{4B089780-D3D7-2AEE-3C90-23D9052964E4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59CC8029-F92F-57DF-B310-A291F6E67EF0}"/>
                </a:ext>
              </a:extLst>
            </p:cNvPr>
            <p:cNvGrpSpPr/>
            <p:nvPr/>
          </p:nvGrpSpPr>
          <p:grpSpPr>
            <a:xfrm>
              <a:off x="4712850" y="2511707"/>
              <a:ext cx="409566" cy="350252"/>
              <a:chOff x="6069413" y="5544036"/>
              <a:chExt cx="1253030" cy="1071563"/>
            </a:xfrm>
          </p:grpSpPr>
          <p:sp>
            <p:nvSpPr>
              <p:cNvPr id="113" name="Line 20">
                <a:extLst>
                  <a:ext uri="{FF2B5EF4-FFF2-40B4-BE49-F238E27FC236}">
                    <a16:creationId xmlns:a16="http://schemas.microsoft.com/office/drawing/2014/main" id="{9367DECB-FD76-4AA0-65B9-F4C186712138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4" name="Freeform 1001">
                <a:extLst>
                  <a:ext uri="{FF2B5EF4-FFF2-40B4-BE49-F238E27FC236}">
                    <a16:creationId xmlns:a16="http://schemas.microsoft.com/office/drawing/2014/main" id="{9E75D704-9579-5EC2-8BF9-3A88EB91C1C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5" name="Freeform 1002">
                <a:extLst>
                  <a:ext uri="{FF2B5EF4-FFF2-40B4-BE49-F238E27FC236}">
                    <a16:creationId xmlns:a16="http://schemas.microsoft.com/office/drawing/2014/main" id="{E4C04A9D-977B-F958-BE7B-093B006A88E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6" name="Freeform 1003">
                <a:extLst>
                  <a:ext uri="{FF2B5EF4-FFF2-40B4-BE49-F238E27FC236}">
                    <a16:creationId xmlns:a16="http://schemas.microsoft.com/office/drawing/2014/main" id="{9C5B0AAE-5019-2BAF-010B-9C3FC5FEEC80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1A1519A5-DBB4-C028-EE6E-7FF321965383}"/>
                </a:ext>
              </a:extLst>
            </p:cNvPr>
            <p:cNvGrpSpPr/>
            <p:nvPr/>
          </p:nvGrpSpPr>
          <p:grpSpPr>
            <a:xfrm>
              <a:off x="4659638" y="3365438"/>
              <a:ext cx="462778" cy="350252"/>
              <a:chOff x="5906616" y="5544036"/>
              <a:chExt cx="1415827" cy="1071563"/>
            </a:xfrm>
          </p:grpSpPr>
          <p:sp>
            <p:nvSpPr>
              <p:cNvPr id="118" name="Line 20">
                <a:extLst>
                  <a:ext uri="{FF2B5EF4-FFF2-40B4-BE49-F238E27FC236}">
                    <a16:creationId xmlns:a16="http://schemas.microsoft.com/office/drawing/2014/main" id="{41878241-5751-BB5A-A72A-304CCDC61422}"/>
                  </a:ext>
                </a:extLst>
              </p:cNvPr>
              <p:cNvSpPr/>
              <p:nvPr/>
            </p:nvSpPr>
            <p:spPr bwMode="auto">
              <a:xfrm>
                <a:off x="5906616" y="6186490"/>
                <a:ext cx="960214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19" name="Freeform 1001">
                <a:extLst>
                  <a:ext uri="{FF2B5EF4-FFF2-40B4-BE49-F238E27FC236}">
                    <a16:creationId xmlns:a16="http://schemas.microsoft.com/office/drawing/2014/main" id="{44F1EA77-3BFD-5C63-4CF5-80ADE9CAE7AB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0" name="Freeform 1002">
                <a:extLst>
                  <a:ext uri="{FF2B5EF4-FFF2-40B4-BE49-F238E27FC236}">
                    <a16:creationId xmlns:a16="http://schemas.microsoft.com/office/drawing/2014/main" id="{AE0AD3DA-42F1-1F88-D819-F0B0FD814FF3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1" name="Freeform 1003">
                <a:extLst>
                  <a:ext uri="{FF2B5EF4-FFF2-40B4-BE49-F238E27FC236}">
                    <a16:creationId xmlns:a16="http://schemas.microsoft.com/office/drawing/2014/main" id="{9C10B9CE-1455-5553-5093-482B26ECC4F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D4C619BB-E522-6AA6-20EA-59FB5AF71735}"/>
                </a:ext>
              </a:extLst>
            </p:cNvPr>
            <p:cNvGrpSpPr/>
            <p:nvPr/>
          </p:nvGrpSpPr>
          <p:grpSpPr>
            <a:xfrm>
              <a:off x="4443413" y="1457863"/>
              <a:ext cx="224352" cy="1580738"/>
              <a:chOff x="4415061" y="1457863"/>
              <a:chExt cx="224352" cy="1580738"/>
            </a:xfrm>
          </p:grpSpPr>
          <p:grpSp>
            <p:nvGrpSpPr>
              <p:cNvPr id="126" name="群組 125">
                <a:extLst>
                  <a:ext uri="{FF2B5EF4-FFF2-40B4-BE49-F238E27FC236}">
                    <a16:creationId xmlns:a16="http://schemas.microsoft.com/office/drawing/2014/main" id="{80B1859A-F46A-1C87-922E-747759EB1A32}"/>
                  </a:ext>
                </a:extLst>
              </p:cNvPr>
              <p:cNvGrpSpPr/>
              <p:nvPr/>
            </p:nvGrpSpPr>
            <p:grpSpPr>
              <a:xfrm>
                <a:off x="4563467" y="1457863"/>
                <a:ext cx="75946" cy="1580738"/>
                <a:chOff x="4563467" y="1476113"/>
                <a:chExt cx="75946" cy="1580738"/>
              </a:xfrm>
            </p:grpSpPr>
            <p:cxnSp>
              <p:nvCxnSpPr>
                <p:cNvPr id="123" name="直線接點 122">
                  <a:extLst>
                    <a:ext uri="{FF2B5EF4-FFF2-40B4-BE49-F238E27FC236}">
                      <a16:creationId xmlns:a16="http://schemas.microsoft.com/office/drawing/2014/main" id="{E9D6A843-5057-F2A4-274C-34B6E1636773}"/>
                    </a:ext>
                  </a:extLst>
                </p:cNvPr>
                <p:cNvCxnSpPr/>
                <p:nvPr/>
              </p:nvCxnSpPr>
              <p:spPr>
                <a:xfrm>
                  <a:off x="4639413" y="1549400"/>
                  <a:ext cx="0" cy="1435100"/>
                </a:xfrm>
                <a:prstGeom prst="line">
                  <a:avLst/>
                </a:prstGeom>
                <a:ln w="33401">
                  <a:solidFill>
                    <a:srgbClr val="003C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手繪多邊形: 圖案 123">
                  <a:extLst>
                    <a:ext uri="{FF2B5EF4-FFF2-40B4-BE49-F238E27FC236}">
                      <a16:creationId xmlns:a16="http://schemas.microsoft.com/office/drawing/2014/main" id="{B46753F4-A3EB-74A3-9D05-38044BBDFA05}"/>
                    </a:ext>
                  </a:extLst>
                </p:cNvPr>
                <p:cNvSpPr/>
                <p:nvPr/>
              </p:nvSpPr>
              <p:spPr>
                <a:xfrm>
                  <a:off x="4563467" y="1476113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5" name="手繪多邊形: 圖案 124">
                  <a:extLst>
                    <a:ext uri="{FF2B5EF4-FFF2-40B4-BE49-F238E27FC236}">
                      <a16:creationId xmlns:a16="http://schemas.microsoft.com/office/drawing/2014/main" id="{C634BEA6-B77E-A6EB-78F5-8DF2D947F598}"/>
                    </a:ext>
                  </a:extLst>
                </p:cNvPr>
                <p:cNvSpPr/>
                <p:nvPr/>
              </p:nvSpPr>
              <p:spPr>
                <a:xfrm flipV="1">
                  <a:off x="4563467" y="2980390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4933952A-0808-09E9-2E03-F79D09AAA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5061" y="1457863"/>
                <a:ext cx="154352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3104CF5A-EF6A-B5CB-DA2D-C0FA303334A2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4443413" y="3038340"/>
              <a:ext cx="148406" cy="261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F5EBCE55-7930-EE25-317F-5150D504CEDB}"/>
                </a:ext>
              </a:extLst>
            </p:cNvPr>
            <p:cNvGrpSpPr/>
            <p:nvPr/>
          </p:nvGrpSpPr>
          <p:grpSpPr>
            <a:xfrm>
              <a:off x="4443413" y="1667319"/>
              <a:ext cx="149114" cy="81600"/>
              <a:chOff x="4443413" y="1667319"/>
              <a:chExt cx="149114" cy="816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368A89CA-666B-F0EB-CF51-1FA4CB05CCBC}"/>
                  </a:ext>
                </a:extLst>
              </p:cNvPr>
              <p:cNvCxnSpPr/>
              <p:nvPr/>
            </p:nvCxnSpPr>
            <p:spPr>
              <a:xfrm flipV="1">
                <a:off x="4443413" y="1667319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手繪多邊形: 圖案 133">
                <a:extLst>
                  <a:ext uri="{FF2B5EF4-FFF2-40B4-BE49-F238E27FC236}">
                    <a16:creationId xmlns:a16="http://schemas.microsoft.com/office/drawing/2014/main" id="{F52DD73A-AC4E-122D-3AB5-BDA543B5CA12}"/>
                  </a:ext>
                </a:extLst>
              </p:cNvPr>
              <p:cNvSpPr/>
              <p:nvPr/>
            </p:nvSpPr>
            <p:spPr>
              <a:xfrm>
                <a:off x="4518705" y="167245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8F54013A-FE27-EFD0-1993-63920FC1BDB6}"/>
                </a:ext>
              </a:extLst>
            </p:cNvPr>
            <p:cNvGrpSpPr/>
            <p:nvPr/>
          </p:nvGrpSpPr>
          <p:grpSpPr>
            <a:xfrm>
              <a:off x="4443413" y="2016453"/>
              <a:ext cx="149114" cy="76461"/>
              <a:chOff x="4443413" y="1963759"/>
              <a:chExt cx="149114" cy="76461"/>
            </a:xfrm>
          </p:grpSpPr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5D174058-CFB1-AD91-ABDF-C8E7C72E6D43}"/>
                  </a:ext>
                </a:extLst>
              </p:cNvPr>
              <p:cNvCxnSpPr/>
              <p:nvPr/>
            </p:nvCxnSpPr>
            <p:spPr>
              <a:xfrm flipV="1">
                <a:off x="4443413" y="1964176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手繪多邊形: 圖案 136">
                <a:extLst>
                  <a:ext uri="{FF2B5EF4-FFF2-40B4-BE49-F238E27FC236}">
                    <a16:creationId xmlns:a16="http://schemas.microsoft.com/office/drawing/2014/main" id="{0BC93A89-BD39-DDE3-E8A5-0B946F6381ED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767D2CE2-FCA3-E45F-B9B5-BE6B43A6D33E}"/>
                </a:ext>
              </a:extLst>
            </p:cNvPr>
            <p:cNvGrpSpPr/>
            <p:nvPr/>
          </p:nvGrpSpPr>
          <p:grpSpPr>
            <a:xfrm flipV="1">
              <a:off x="4443413" y="2256459"/>
              <a:ext cx="149114" cy="78425"/>
              <a:chOff x="4443413" y="1961795"/>
              <a:chExt cx="149114" cy="78425"/>
            </a:xfrm>
          </p:grpSpPr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C5FD5A51-C93A-758D-2FA1-BC56820B3C99}"/>
                  </a:ext>
                </a:extLst>
              </p:cNvPr>
              <p:cNvCxnSpPr/>
              <p:nvPr/>
            </p:nvCxnSpPr>
            <p:spPr>
              <a:xfrm flipV="1">
                <a:off x="4443413" y="1961795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手繪多邊形: 圖案 141">
                <a:extLst>
                  <a:ext uri="{FF2B5EF4-FFF2-40B4-BE49-F238E27FC236}">
                    <a16:creationId xmlns:a16="http://schemas.microsoft.com/office/drawing/2014/main" id="{DC41AE54-C132-724D-9A5C-FA8AD0102BD8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3" name="群組 142">
              <a:extLst>
                <a:ext uri="{FF2B5EF4-FFF2-40B4-BE49-F238E27FC236}">
                  <a16:creationId xmlns:a16="http://schemas.microsoft.com/office/drawing/2014/main" id="{BC74845A-D830-3504-E3F6-C2DDDD0631DF}"/>
                </a:ext>
              </a:extLst>
            </p:cNvPr>
            <p:cNvGrpSpPr/>
            <p:nvPr/>
          </p:nvGrpSpPr>
          <p:grpSpPr>
            <a:xfrm flipV="1">
              <a:off x="4443413" y="2452521"/>
              <a:ext cx="149114" cy="79219"/>
              <a:chOff x="4443413" y="1958620"/>
              <a:chExt cx="149114" cy="79219"/>
            </a:xfrm>
          </p:grpSpPr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FCA4B53B-712B-9698-2A3F-DD8104E501BB}"/>
                  </a:ext>
                </a:extLst>
              </p:cNvPr>
              <p:cNvCxnSpPr/>
              <p:nvPr/>
            </p:nvCxnSpPr>
            <p:spPr>
              <a:xfrm flipV="1">
                <a:off x="4443413" y="1958620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手繪多邊形: 圖案 144">
                <a:extLst>
                  <a:ext uri="{FF2B5EF4-FFF2-40B4-BE49-F238E27FC236}">
                    <a16:creationId xmlns:a16="http://schemas.microsoft.com/office/drawing/2014/main" id="{C699C534-34B6-8056-91CA-62DEB875A4B1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6" name="群組 145">
              <a:extLst>
                <a:ext uri="{FF2B5EF4-FFF2-40B4-BE49-F238E27FC236}">
                  <a16:creationId xmlns:a16="http://schemas.microsoft.com/office/drawing/2014/main" id="{4D26F8F0-1CE8-2B29-6713-BCD734E48B30}"/>
                </a:ext>
              </a:extLst>
            </p:cNvPr>
            <p:cNvGrpSpPr/>
            <p:nvPr/>
          </p:nvGrpSpPr>
          <p:grpSpPr>
            <a:xfrm>
              <a:off x="4443413" y="2769900"/>
              <a:ext cx="149114" cy="153028"/>
              <a:chOff x="4443413" y="1887192"/>
              <a:chExt cx="149114" cy="153028"/>
            </a:xfrm>
          </p:grpSpPr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498DAD1A-ADEB-6E92-7CBF-78F4EA250DC1}"/>
                  </a:ext>
                </a:extLst>
              </p:cNvPr>
              <p:cNvCxnSpPr/>
              <p:nvPr/>
            </p:nvCxnSpPr>
            <p:spPr>
              <a:xfrm flipV="1">
                <a:off x="4443413" y="1968883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手繪多邊形: 圖案 147">
                <a:extLst>
                  <a:ext uri="{FF2B5EF4-FFF2-40B4-BE49-F238E27FC236}">
                    <a16:creationId xmlns:a16="http://schemas.microsoft.com/office/drawing/2014/main" id="{CD1EA6DC-8B55-4094-6DA7-EF25F58862D6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手繪多邊形: 圖案 174">
                <a:extLst>
                  <a:ext uri="{FF2B5EF4-FFF2-40B4-BE49-F238E27FC236}">
                    <a16:creationId xmlns:a16="http://schemas.microsoft.com/office/drawing/2014/main" id="{10AD7456-B569-A83D-AAE9-58EA3FB48CE7}"/>
                  </a:ext>
                </a:extLst>
              </p:cNvPr>
              <p:cNvSpPr/>
              <p:nvPr/>
            </p:nvSpPr>
            <p:spPr>
              <a:xfrm flipV="1">
                <a:off x="4518705" y="188719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0" name="群組 149">
              <a:extLst>
                <a:ext uri="{FF2B5EF4-FFF2-40B4-BE49-F238E27FC236}">
                  <a16:creationId xmlns:a16="http://schemas.microsoft.com/office/drawing/2014/main" id="{9E123873-F8BD-3182-87EC-34004AFBFB3E}"/>
                </a:ext>
              </a:extLst>
            </p:cNvPr>
            <p:cNvGrpSpPr/>
            <p:nvPr/>
          </p:nvGrpSpPr>
          <p:grpSpPr>
            <a:xfrm flipH="1">
              <a:off x="4593324" y="1798898"/>
              <a:ext cx="156314" cy="154392"/>
              <a:chOff x="4436213" y="1885828"/>
              <a:chExt cx="156314" cy="154392"/>
            </a:xfrm>
          </p:grpSpPr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4921CE9C-3AE1-AEAA-ED01-530AEB8E9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4176"/>
                <a:ext cx="900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手繪多邊形: 圖案 151">
                <a:extLst>
                  <a:ext uri="{FF2B5EF4-FFF2-40B4-BE49-F238E27FC236}">
                    <a16:creationId xmlns:a16="http://schemas.microsoft.com/office/drawing/2014/main" id="{10ED11B4-A90A-F3D1-CEAC-4A4D76580041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4" name="手繪多邊形: 圖案 163">
                <a:extLst>
                  <a:ext uri="{FF2B5EF4-FFF2-40B4-BE49-F238E27FC236}">
                    <a16:creationId xmlns:a16="http://schemas.microsoft.com/office/drawing/2014/main" id="{E1A63B82-CB2D-9A3A-ACFE-F95DB03062E4}"/>
                  </a:ext>
                </a:extLst>
              </p:cNvPr>
              <p:cNvSpPr/>
              <p:nvPr/>
            </p:nvSpPr>
            <p:spPr>
              <a:xfrm flipV="1">
                <a:off x="4518705" y="188582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159" name="手繪多邊形: 圖案 158">
              <a:extLst>
                <a:ext uri="{FF2B5EF4-FFF2-40B4-BE49-F238E27FC236}">
                  <a16:creationId xmlns:a16="http://schemas.microsoft.com/office/drawing/2014/main" id="{5EC14AE3-3275-499F-1656-A0A4AF04BDDB}"/>
                </a:ext>
              </a:extLst>
            </p:cNvPr>
            <p:cNvSpPr/>
            <p:nvPr/>
          </p:nvSpPr>
          <p:spPr>
            <a:xfrm flipH="1" flipV="1">
              <a:off x="4593324" y="3498337"/>
              <a:ext cx="73822" cy="76461"/>
            </a:xfrm>
            <a:custGeom>
              <a:avLst/>
              <a:gdLst>
                <a:gd name="connsiteX0" fmla="*/ 73818 w 73818"/>
                <a:gd name="connsiteY0" fmla="*/ 69614 h 69614"/>
                <a:gd name="connsiteX1" fmla="*/ 42862 w 73818"/>
                <a:gd name="connsiteY1" fmla="*/ 10083 h 69614"/>
                <a:gd name="connsiteX2" fmla="*/ 0 w 73818"/>
                <a:gd name="connsiteY2" fmla="*/ 558 h 69614"/>
                <a:gd name="connsiteX0" fmla="*/ 73818 w 73819"/>
                <a:gd name="connsiteY0" fmla="*/ 69614 h 69614"/>
                <a:gd name="connsiteX1" fmla="*/ 42862 w 73819"/>
                <a:gd name="connsiteY1" fmla="*/ 10083 h 69614"/>
                <a:gd name="connsiteX2" fmla="*/ 0 w 73819"/>
                <a:gd name="connsiteY2" fmla="*/ 558 h 69614"/>
                <a:gd name="connsiteX0" fmla="*/ 73818 w 73822"/>
                <a:gd name="connsiteY0" fmla="*/ 71369 h 71369"/>
                <a:gd name="connsiteX1" fmla="*/ 54768 w 73822"/>
                <a:gd name="connsiteY1" fmla="*/ 7076 h 71369"/>
                <a:gd name="connsiteX2" fmla="*/ 0 w 73822"/>
                <a:gd name="connsiteY2" fmla="*/ 2313 h 71369"/>
                <a:gd name="connsiteX0" fmla="*/ 73818 w 73822"/>
                <a:gd name="connsiteY0" fmla="*/ 76461 h 76461"/>
                <a:gd name="connsiteX1" fmla="*/ 54768 w 73822"/>
                <a:gd name="connsiteY1" fmla="*/ 12168 h 76461"/>
                <a:gd name="connsiteX2" fmla="*/ 0 w 73822"/>
                <a:gd name="connsiteY2" fmla="*/ 261 h 7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22" h="76461">
                  <a:moveTo>
                    <a:pt x="73818" y="76461"/>
                  </a:moveTo>
                  <a:cubicBezTo>
                    <a:pt x="74016" y="26257"/>
                    <a:pt x="67071" y="23677"/>
                    <a:pt x="54768" y="12168"/>
                  </a:cubicBezTo>
                  <a:cubicBezTo>
                    <a:pt x="42465" y="659"/>
                    <a:pt x="15279" y="-731"/>
                    <a:pt x="0" y="261"/>
                  </a:cubicBezTo>
                </a:path>
              </a:pathLst>
            </a:custGeom>
            <a:noFill/>
            <a:ln w="33401">
              <a:solidFill>
                <a:srgbClr val="003C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8F560775-0B86-BEAD-BD9E-86538A03AF1C}"/>
                </a:ext>
              </a:extLst>
            </p:cNvPr>
            <p:cNvGrpSpPr/>
            <p:nvPr/>
          </p:nvGrpSpPr>
          <p:grpSpPr>
            <a:xfrm flipH="1" flipV="1">
              <a:off x="4593324" y="2645963"/>
              <a:ext cx="156314" cy="152787"/>
              <a:chOff x="4436213" y="1885052"/>
              <a:chExt cx="156314" cy="152787"/>
            </a:xfrm>
          </p:grpSpPr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B3C05373-C8C7-07D4-31EC-BE15FA5D8D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1098"/>
                <a:ext cx="90000" cy="697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手繪多邊形: 圖案 161">
                <a:extLst>
                  <a:ext uri="{FF2B5EF4-FFF2-40B4-BE49-F238E27FC236}">
                    <a16:creationId xmlns:a16="http://schemas.microsoft.com/office/drawing/2014/main" id="{167793FD-33EF-DA88-9B8A-6F28BB00F1D9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7" name="手繪多邊形: 圖案 176">
                <a:extLst>
                  <a:ext uri="{FF2B5EF4-FFF2-40B4-BE49-F238E27FC236}">
                    <a16:creationId xmlns:a16="http://schemas.microsoft.com/office/drawing/2014/main" id="{17B2AC3C-2C36-A785-2BDC-0A345AE05B3C}"/>
                  </a:ext>
                </a:extLst>
              </p:cNvPr>
              <p:cNvSpPr/>
              <p:nvPr/>
            </p:nvSpPr>
            <p:spPr>
              <a:xfrm flipV="1">
                <a:off x="4518705" y="188505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165" name="直線接點 164">
              <a:extLst>
                <a:ext uri="{FF2B5EF4-FFF2-40B4-BE49-F238E27FC236}">
                  <a16:creationId xmlns:a16="http://schemas.microsoft.com/office/drawing/2014/main" id="{D31D51E4-03A5-D209-5A5C-749DBF1511F4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4592915" y="1738012"/>
              <a:ext cx="413" cy="60886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 166">
              <a:extLst>
                <a:ext uri="{FF2B5EF4-FFF2-40B4-BE49-F238E27FC236}">
                  <a16:creationId xmlns:a16="http://schemas.microsoft.com/office/drawing/2014/main" id="{21C1C9B4-D742-CE77-9B19-8F548440DCDA}"/>
                </a:ext>
              </a:extLst>
            </p:cNvPr>
            <p:cNvCxnSpPr>
              <a:cxnSpLocks/>
              <a:endCxn id="162" idx="0"/>
            </p:cNvCxnSpPr>
            <p:nvPr/>
          </p:nvCxnSpPr>
          <p:spPr>
            <a:xfrm>
              <a:off x="4592915" y="1938710"/>
              <a:ext cx="413" cy="707253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>
              <a:extLst>
                <a:ext uri="{FF2B5EF4-FFF2-40B4-BE49-F238E27FC236}">
                  <a16:creationId xmlns:a16="http://schemas.microsoft.com/office/drawing/2014/main" id="{41FF4014-ADD7-177A-DC21-501238439CC0}"/>
                </a:ext>
              </a:extLst>
            </p:cNvPr>
            <p:cNvCxnSpPr>
              <a:cxnSpLocks/>
              <a:endCxn id="159" idx="0"/>
            </p:cNvCxnSpPr>
            <p:nvPr/>
          </p:nvCxnSpPr>
          <p:spPr>
            <a:xfrm>
              <a:off x="4592915" y="2903009"/>
              <a:ext cx="413" cy="595328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群組 222">
            <a:extLst>
              <a:ext uri="{FF2B5EF4-FFF2-40B4-BE49-F238E27FC236}">
                <a16:creationId xmlns:a16="http://schemas.microsoft.com/office/drawing/2014/main" id="{2F0E7978-C60D-611F-5433-29D0745E2C6A}"/>
              </a:ext>
            </a:extLst>
          </p:cNvPr>
          <p:cNvGrpSpPr/>
          <p:nvPr/>
        </p:nvGrpSpPr>
        <p:grpSpPr>
          <a:xfrm>
            <a:off x="6275537" y="1066977"/>
            <a:ext cx="2693830" cy="735583"/>
            <a:chOff x="6377137" y="1402911"/>
            <a:chExt cx="2693830" cy="735583"/>
          </a:xfrm>
        </p:grpSpPr>
        <p:sp>
          <p:nvSpPr>
            <p:cNvPr id="215" name="橢圓 214">
              <a:extLst>
                <a:ext uri="{FF2B5EF4-FFF2-40B4-BE49-F238E27FC236}">
                  <a16:creationId xmlns:a16="http://schemas.microsoft.com/office/drawing/2014/main" id="{57B0F19C-6166-08B1-47AE-C979FDDDCEE0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16" name="文字方塊 215">
              <a:extLst>
                <a:ext uri="{FF2B5EF4-FFF2-40B4-BE49-F238E27FC236}">
                  <a16:creationId xmlns:a16="http://schemas.microsoft.com/office/drawing/2014/main" id="{4EA5C36E-E9F9-5074-170A-C81F5162FCBA}"/>
                </a:ext>
              </a:extLst>
            </p:cNvPr>
            <p:cNvSpPr txBox="1"/>
            <p:nvPr/>
          </p:nvSpPr>
          <p:spPr>
            <a:xfrm>
              <a:off x="6557137" y="1402911"/>
              <a:ext cx="198002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分佈雜亂，判斷困難。</a:t>
              </a:r>
              <a:endParaRPr kumimoji="1" lang="en-US" altLang="ja-JP" sz="14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17" name="文字方塊 216">
              <a:extLst>
                <a:ext uri="{FF2B5EF4-FFF2-40B4-BE49-F238E27FC236}">
                  <a16:creationId xmlns:a16="http://schemas.microsoft.com/office/drawing/2014/main" id="{C5A40716-623E-4AFE-DE23-D3804A87D26E}"/>
                </a:ext>
              </a:extLst>
            </p:cNvPr>
            <p:cNvSpPr txBox="1"/>
            <p:nvPr/>
          </p:nvSpPr>
          <p:spPr>
            <a:xfrm>
              <a:off x="6557137" y="1707607"/>
              <a:ext cx="2513830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TOM3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精查後，</a:t>
              </a:r>
              <a:r>
                <a:rPr kumimoji="1"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MAP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分佈散亂無章，</a:t>
              </a:r>
              <a:endParaRPr kumimoji="1"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品質變化無法及時有效性的判斷。</a:t>
              </a:r>
              <a:endParaRPr kumimoji="1"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224" name="群組 223">
            <a:extLst>
              <a:ext uri="{FF2B5EF4-FFF2-40B4-BE49-F238E27FC236}">
                <a16:creationId xmlns:a16="http://schemas.microsoft.com/office/drawing/2014/main" id="{BFF430EB-3FE3-9C7E-4F83-BD644FD52389}"/>
              </a:ext>
            </a:extLst>
          </p:cNvPr>
          <p:cNvGrpSpPr/>
          <p:nvPr/>
        </p:nvGrpSpPr>
        <p:grpSpPr>
          <a:xfrm>
            <a:off x="6275537" y="1944246"/>
            <a:ext cx="2621694" cy="1087425"/>
            <a:chOff x="6377137" y="2248643"/>
            <a:chExt cx="2621694" cy="1087425"/>
          </a:xfrm>
        </p:grpSpPr>
        <p:sp>
          <p:nvSpPr>
            <p:cNvPr id="219" name="文字方塊 218">
              <a:extLst>
                <a:ext uri="{FF2B5EF4-FFF2-40B4-BE49-F238E27FC236}">
                  <a16:creationId xmlns:a16="http://schemas.microsoft.com/office/drawing/2014/main" id="{CFCE6FD0-F996-F4FA-8CF2-E18EC018936A}"/>
                </a:ext>
              </a:extLst>
            </p:cNvPr>
            <p:cNvSpPr txBox="1"/>
            <p:nvPr/>
          </p:nvSpPr>
          <p:spPr>
            <a:xfrm>
              <a:off x="6557137" y="2248643"/>
              <a:ext cx="215956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欠點種類多樣，微小品質</a:t>
              </a:r>
              <a:endParaRPr kumimoji="1" lang="en-US" altLang="zh-TW" sz="1400" b="1" dirty="0">
                <a:latin typeface="+mj-ea"/>
                <a:ea typeface="+mj-ea"/>
                <a:cs typeface="Meiryo" charset="-128"/>
              </a:endParaRPr>
            </a:p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指標性欠點無法分類。</a:t>
              </a:r>
              <a:endParaRPr kumimoji="1" lang="en-US" altLang="ja-JP" sz="14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20" name="文字方塊 219">
              <a:extLst>
                <a:ext uri="{FF2B5EF4-FFF2-40B4-BE49-F238E27FC236}">
                  <a16:creationId xmlns:a16="http://schemas.microsoft.com/office/drawing/2014/main" id="{BAD73E8C-2A84-FBD1-B770-63004AB0C345}"/>
                </a:ext>
              </a:extLst>
            </p:cNvPr>
            <p:cNvSpPr txBox="1"/>
            <p:nvPr/>
          </p:nvSpPr>
          <p:spPr>
            <a:xfrm>
              <a:off x="6557137" y="2735904"/>
              <a:ext cx="2441694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因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檢查機機能關係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，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針對微小畫像</a:t>
              </a:r>
              <a:endParaRPr kumimoji="1"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欠點，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無法有效分類，造成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品質對應</a:t>
              </a:r>
              <a:endPara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判斷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上的難度提升。</a:t>
              </a:r>
              <a:endParaRPr kumimoji="1"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  <p:sp>
          <p:nvSpPr>
            <p:cNvPr id="222" name="橢圓 221">
              <a:extLst>
                <a:ext uri="{FF2B5EF4-FFF2-40B4-BE49-F238E27FC236}">
                  <a16:creationId xmlns:a16="http://schemas.microsoft.com/office/drawing/2014/main" id="{65130F50-8E2F-C74C-9C80-0561A623B0CA}"/>
                </a:ext>
              </a:extLst>
            </p:cNvPr>
            <p:cNvSpPr/>
            <p:nvPr/>
          </p:nvSpPr>
          <p:spPr>
            <a:xfrm rot="5400000">
              <a:off x="6377137" y="2334884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cxnSp>
        <p:nvCxnSpPr>
          <p:cNvPr id="226" name="直線接點 225">
            <a:extLst>
              <a:ext uri="{FF2B5EF4-FFF2-40B4-BE49-F238E27FC236}">
                <a16:creationId xmlns:a16="http://schemas.microsoft.com/office/drawing/2014/main" id="{42081FE0-632F-5827-0DB7-4A77619A24E9}"/>
              </a:ext>
            </a:extLst>
          </p:cNvPr>
          <p:cNvCxnSpPr/>
          <p:nvPr/>
        </p:nvCxnSpPr>
        <p:spPr>
          <a:xfrm>
            <a:off x="6522816" y="1862848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接點 226">
            <a:extLst>
              <a:ext uri="{FF2B5EF4-FFF2-40B4-BE49-F238E27FC236}">
                <a16:creationId xmlns:a16="http://schemas.microsoft.com/office/drawing/2014/main" id="{5ED0F7B6-9684-FFDF-22B5-92BE90C9AAF1}"/>
              </a:ext>
            </a:extLst>
          </p:cNvPr>
          <p:cNvCxnSpPr/>
          <p:nvPr/>
        </p:nvCxnSpPr>
        <p:spPr>
          <a:xfrm>
            <a:off x="6522816" y="3109457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群組 227">
            <a:extLst>
              <a:ext uri="{FF2B5EF4-FFF2-40B4-BE49-F238E27FC236}">
                <a16:creationId xmlns:a16="http://schemas.microsoft.com/office/drawing/2014/main" id="{CB1064BD-6F01-F9D3-409E-46A7FF29A724}"/>
              </a:ext>
            </a:extLst>
          </p:cNvPr>
          <p:cNvGrpSpPr/>
          <p:nvPr/>
        </p:nvGrpSpPr>
        <p:grpSpPr>
          <a:xfrm>
            <a:off x="6275537" y="3220646"/>
            <a:ext cx="2567192" cy="904860"/>
            <a:chOff x="6377137" y="1402911"/>
            <a:chExt cx="2567192" cy="904860"/>
          </a:xfrm>
        </p:grpSpPr>
        <p:sp>
          <p:nvSpPr>
            <p:cNvPr id="229" name="橢圓 228">
              <a:extLst>
                <a:ext uri="{FF2B5EF4-FFF2-40B4-BE49-F238E27FC236}">
                  <a16:creationId xmlns:a16="http://schemas.microsoft.com/office/drawing/2014/main" id="{F9A76A7B-F5CA-90CE-5CB2-09B98BCCF7E3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30" name="文字方塊 229">
              <a:extLst>
                <a:ext uri="{FF2B5EF4-FFF2-40B4-BE49-F238E27FC236}">
                  <a16:creationId xmlns:a16="http://schemas.microsoft.com/office/drawing/2014/main" id="{763ADA1A-EC53-A3A4-7450-44A410D2838E}"/>
                </a:ext>
              </a:extLst>
            </p:cNvPr>
            <p:cNvSpPr txBox="1"/>
            <p:nvPr/>
          </p:nvSpPr>
          <p:spPr>
            <a:xfrm>
              <a:off x="6557137" y="1402911"/>
              <a:ext cx="215956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品質指標區分的必要性。</a:t>
              </a:r>
              <a:endParaRPr kumimoji="1" lang="en-US" altLang="ja-JP" sz="14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1" name="文字方塊 230">
              <a:extLst>
                <a:ext uri="{FF2B5EF4-FFF2-40B4-BE49-F238E27FC236}">
                  <a16:creationId xmlns:a16="http://schemas.microsoft.com/office/drawing/2014/main" id="{1E30F231-65E5-8C4B-B454-A26BC7DC1E29}"/>
                </a:ext>
              </a:extLst>
            </p:cNvPr>
            <p:cNvSpPr txBox="1"/>
            <p:nvPr/>
          </p:nvSpPr>
          <p:spPr>
            <a:xfrm>
              <a:off x="6557137" y="1707607"/>
              <a:ext cx="2387192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在微小欠點中，有區分為</a:t>
              </a:r>
              <a:r>
                <a: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OK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及</a:t>
              </a:r>
              <a:r>
                <a: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NG</a:t>
              </a: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欠點，而</a:t>
              </a:r>
              <a:r>
                <a: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NG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欠點就是品質指標的重</a:t>
              </a:r>
              <a:endPara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要參考依據。</a:t>
              </a:r>
              <a:endParaRPr kumimoji="1"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804791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Internal_16-9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英文-Arial Balck/中文-雅海體">
      <a:majorFont>
        <a:latin typeface="Arial Black"/>
        <a:ea typeface="Microsoft YaHei"/>
        <a:cs typeface=""/>
      </a:majorFont>
      <a:minorFont>
        <a:latin typeface="Arial Black"/>
        <a:ea typeface="微软雅黑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AB01E28D-BD01-4F55-93B8-96111D9004BB}" vid="{BBB5F7C2-F2DF-4B05-A8F6-C8FE98B9D02E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6" ma:contentTypeDescription="建立新的文件。" ma:contentTypeScope="" ma:versionID="13c521edfe1ea821e25baad0684d12cd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daff21e44b549b3309032abcbdd8c9c0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FF624F-1645-4859-A96F-6AF3F64D13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C0B66F-E7C5-4063-AB5E-437C829FDAF6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06f40e22-4ae5-471f-aba9-697f7019d03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efc91a35-95dc-44c3-b5f8-3a0d4559390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0D3CEF3-B85A-4083-8D25-5EFC9D211F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f40e22-4ae5-471f-aba9-697f7019d031"/>
    <ds:schemaRef ds:uri="efc91a35-95dc-44c3-b5f8-3a0d455939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PPT_temp_Internal_2</Template>
  <TotalTime>11060</TotalTime>
  <Words>2974</Words>
  <Application>Microsoft Office PowerPoint</Application>
  <PresentationFormat>如螢幕大小 (16:9)</PresentationFormat>
  <Paragraphs>449</Paragraphs>
  <Slides>20</Slides>
  <Notes>20</Notes>
  <HiddenSlides>2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Meiryo UI</vt:lpstr>
      <vt:lpstr>Yu Gothic</vt:lpstr>
      <vt:lpstr>微軟正黑體</vt:lpstr>
      <vt:lpstr>Arial</vt:lpstr>
      <vt:lpstr>Arial Black</vt:lpstr>
      <vt:lpstr>Calibri</vt:lpstr>
      <vt:lpstr>Roboto</vt:lpstr>
      <vt:lpstr>Segoe UI</vt:lpstr>
      <vt:lpstr>Wingdings</vt:lpstr>
      <vt:lpstr>AGC_PPT_Internal_16-9</vt:lpstr>
      <vt:lpstr>DXツール活用による窯生產技術向上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AGC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jason5768</cp:lastModifiedBy>
  <cp:revision>535</cp:revision>
  <dcterms:created xsi:type="dcterms:W3CDTF">2018-06-22T07:01:47Z</dcterms:created>
  <dcterms:modified xsi:type="dcterms:W3CDTF">2024-09-28T09:03:17Z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0x010100B44FBDFE4CCACA4BA0E830CCF85F56BA</vt:lpwstr>
  </property>
  <property fmtid="{D5CDD505-2E9C-101B-9397-08002B2CF9AE}" pid="3" name="Order">
    <vt:r8>1100</vt:r8>
  </property>
  <property fmtid="{D5CDD505-2E9C-101B-9397-08002B2CF9AE}" pid="4" name="_dlc_DocIdItemGuid">
    <vt:lpwstr>aa65d3d7-3878-438d-9320-53687af45cdb</vt:lpwstr>
  </property>
  <property fmtid="{D5CDD505-2E9C-101B-9397-08002B2CF9AE}" pid="5" name="MediaServiceImageTags">
    <vt:lpwstr/>
  </property>
</Properties>
</file>